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26BPiebCTgcER/OUJDr0jg==" hashData="qgcynyfnWZmjsKC6ZqXlQD7qJ38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C55BC5-F131-4FD6-9F9F-FDDF71F56042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044DCA-ABDF-4D02-B7AD-0EEC6ABDFC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71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324523-1278-4999-A231-D04BF4F01DC3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A9108-3C22-489B-9707-2D747B601D5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B3118-6B7A-4E0A-9DBE-7F860BC28D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70541-D79B-4350-8E96-1329CFF1408F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290AB-CF9D-4BF0-89C1-B8ED504E46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BA34-F9B1-4104-9C71-604E9306729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C6BFE-0E74-4D67-B449-37D2382D29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30AFA-FD2F-4397-B1C7-4E95F86AB4C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D295-D0DF-40BB-A51F-ADCE8201D3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C3D11-F759-4D64-8909-3980123C87CA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145E6-577D-46E7-BC58-5C396FAA09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7381-E51B-416F-B607-EDC7BBC7BD48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C127C-22EA-4A27-B245-B28A671AF5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4D18A-CB74-4B91-8EF6-C9210FF151DA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26D3-90C7-4A7D-8896-FAD60D68A9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2185-CA2C-4E5E-AFD9-C794FCF2CE1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788F-2E02-4DC9-A466-5049F0294C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EF93-0BF6-4FF1-98B5-5D8B494E888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8737F-C5CA-463F-B3B3-6CF2EC91F6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817CD-AE32-434C-B543-E29C19637D6A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A24F-7A79-4BA9-B463-F12F9855A3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62F46-1DDC-47FE-A61F-7AE21AE81DA0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9A940-69E4-4FC9-BF50-7EB8D23A81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29A238-1AFB-4D7A-B8A4-8FFB8CD7746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AA474B-7406-460D-A16D-A23D606DE3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dodávka masa na prodejny, hygiena a 				bezpečnost prodeje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vědí v jaké úpravě se dodává maso 			na prodejny, znají bezpečnost a hygienu 				prodeje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Dodávka masa na prodejny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se dodává v celku, v ½, ve ¼, dělené na jednotlivé části (s kostí nebo bez kosti).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Dělené a spotřebitelsky balené od 300 g – 1 kg na podložních miskách a automaticky balené smrštitelnou folií, na etiketě musí být uvedeny všechny náležitosti (dodavatelský závod, datum výroby a spotřeby, druh masa, váha a cena).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Hygiena prodeje a bezpečnost práce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Je nutná vzorná čistota prostředí (desinfekce, dezinsekce, deratizace)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Vzorná čistota pracovníka (úprava vlasů, čistota oblečení).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Používané nástroje (nože, sekyry, ocílky) musí být vždy čisté.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Pracovníci musí dodržovat bezpečnostní předpisy, musí používat ochranné pracovní pomůcky - </a:t>
            </a:r>
            <a:r>
              <a:rPr lang="cs-CZ" sz="3000" dirty="0" err="1" smtClean="0">
                <a:latin typeface="Times New Roman" pitchFamily="18" charset="0"/>
                <a:cs typeface="Times New Roman" pitchFamily="18" charset="0"/>
              </a:rPr>
              <a:t>protipořezové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zástěry a rukavice, pokrývky hlavy, zdravotní pracovní obuv, gumové zástěry (úklid provozu) a textilní zástěry (prodej a dělení masa).</a:t>
            </a:r>
            <a:endParaRPr lang="cs-CZ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znáš ochranné pracovní pomůcky?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 desinfekce, dezinsekce, deratizace?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 jaké úpravě přichází maso na prodejny?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614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184</Words>
  <Application>Microsoft Office PowerPoint</Application>
  <PresentationFormat>Předvádění na obrazovce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Téma: MASO A JEHO SLOŽENÍ</vt:lpstr>
      <vt:lpstr>Dodávka masa na prodejny</vt:lpstr>
      <vt:lpstr>Hygiena prodeje a bezpečnost práce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4</cp:revision>
  <dcterms:created xsi:type="dcterms:W3CDTF">2012-08-05T19:07:24Z</dcterms:created>
  <dcterms:modified xsi:type="dcterms:W3CDTF">2012-10-22T13:04:47Z</dcterms:modified>
</cp:coreProperties>
</file>