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ogV1FLkr5+BjCuEiJqo1nA==" hashData="Ko7jLuzta4XhyNTRBIgIHhQk3yc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FBB1E-F31A-4BA4-9CE0-1CDFB26F9F2E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1A1F4-A9B4-477A-B4F0-D624005E0D1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speciality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specialit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>
              <a:buNone/>
            </a:pPr>
            <a:endParaRPr lang="cs-CZ" dirty="0"/>
          </a:p>
          <a:p>
            <a:r>
              <a:rPr lang="cs-CZ" dirty="0"/>
              <a:t>jsou výrobky vyrobené z vybraných surovin, nebo výrobky vyráběné speciálním technologickým </a:t>
            </a:r>
            <a:r>
              <a:rPr lang="cs-CZ" dirty="0" smtClean="0"/>
              <a:t>postupem,</a:t>
            </a:r>
          </a:p>
          <a:p>
            <a:r>
              <a:rPr lang="cs-CZ" dirty="0" smtClean="0"/>
              <a:t>patří </a:t>
            </a:r>
            <a:r>
              <a:rPr lang="cs-CZ" dirty="0"/>
              <a:t>sem hlavně výrobky </a:t>
            </a:r>
            <a:r>
              <a:rPr lang="cs-CZ" dirty="0" smtClean="0"/>
              <a:t>mozaikové,</a:t>
            </a:r>
          </a:p>
          <a:p>
            <a:r>
              <a:rPr lang="cs-CZ" dirty="0" smtClean="0"/>
              <a:t>vyznačují </a:t>
            </a:r>
            <a:r>
              <a:rPr lang="cs-CZ" dirty="0"/>
              <a:t>se tím, že tepelné opracování se provádí </a:t>
            </a:r>
            <a:r>
              <a:rPr lang="cs-CZ" dirty="0" smtClean="0"/>
              <a:t>vařením,</a:t>
            </a:r>
          </a:p>
          <a:p>
            <a:r>
              <a:rPr lang="cs-CZ" dirty="0" smtClean="0"/>
              <a:t>v</a:t>
            </a:r>
            <a:r>
              <a:rPr lang="cs-CZ" dirty="0"/>
              <a:t> plném sortimentu se vyskytují hlavně v zimním období (snadno se kazí).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specialit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/>
              <a:t>cikánská pečeně, debrecínská pečeně, jazykové rolády, pečínkový závin, anglická slanina, kladenská pečeně, moravské uzené, bůčkový závin, </a:t>
            </a:r>
            <a:r>
              <a:rPr lang="cs-CZ" dirty="0" err="1"/>
              <a:t>duryňský</a:t>
            </a:r>
            <a:r>
              <a:rPr lang="cs-CZ" dirty="0"/>
              <a:t> salám, mozaikový </a:t>
            </a:r>
            <a:r>
              <a:rPr lang="cs-CZ" dirty="0" smtClean="0"/>
              <a:t>salám</a:t>
            </a:r>
            <a:endParaRPr lang="cs-CZ" dirty="0"/>
          </a:p>
        </p:txBody>
      </p:sp>
      <p:pic>
        <p:nvPicPr>
          <p:cNvPr id="5" name="Obrázek 4" descr="Obrázek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645024"/>
            <a:ext cx="5681003" cy="283440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1" y="188640"/>
            <a:ext cx="6777971" cy="2952328"/>
          </a:xfrm>
          <a:prstGeom prst="rect">
            <a:avLst/>
          </a:prstGeom>
        </p:spPr>
      </p:pic>
      <p:pic>
        <p:nvPicPr>
          <p:cNvPr id="4" name="Obrázek 3" descr="Obrázek2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140968"/>
            <a:ext cx="5280244" cy="351371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3816424" cy="3936521"/>
          </a:xfrm>
          <a:prstGeom prst="rect">
            <a:avLst/>
          </a:prstGeom>
        </p:spPr>
      </p:pic>
      <p:pic>
        <p:nvPicPr>
          <p:cNvPr id="3" name="Obrázek 2" descr="Obrázek2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4968" y="188640"/>
            <a:ext cx="4793121" cy="3744416"/>
          </a:xfrm>
          <a:prstGeom prst="rect">
            <a:avLst/>
          </a:prstGeom>
        </p:spPr>
      </p:pic>
      <p:pic>
        <p:nvPicPr>
          <p:cNvPr id="5" name="Obrázek 4" descr="Obrázek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4221088"/>
            <a:ext cx="4749531" cy="248850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specialit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 smtClean="0"/>
              <a:t>do </a:t>
            </a:r>
            <a:r>
              <a:rPr lang="cs-CZ" dirty="0"/>
              <a:t>této skupiny patří velice oblíbené tzv. dekorované výrobky (obalené celým nebo drceným kořením, česnekem, sýrem), vepřový bok s česnekem, s pepřem, s kmínem, vepřová krkovice s česnekem i </a:t>
            </a:r>
            <a:r>
              <a:rPr lang="cs-CZ" dirty="0" smtClean="0"/>
              <a:t>kmínem</a:t>
            </a:r>
          </a:p>
          <a:p>
            <a:pPr lvl="0"/>
            <a:endParaRPr lang="cs-CZ" dirty="0" smtClean="0"/>
          </a:p>
          <a:p>
            <a:r>
              <a:rPr lang="cs-CZ" dirty="0" err="1" smtClean="0"/>
              <a:t>pršuty</a:t>
            </a:r>
            <a:r>
              <a:rPr lang="cs-CZ" dirty="0" smtClean="0"/>
              <a:t> – </a:t>
            </a:r>
            <a:r>
              <a:rPr lang="cs-CZ" dirty="0" err="1" smtClean="0"/>
              <a:t>pršut</a:t>
            </a:r>
            <a:r>
              <a:rPr lang="cs-CZ" dirty="0" smtClean="0"/>
              <a:t> z vepřové pečeně, lososová šunka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652" y="620688"/>
            <a:ext cx="6264696" cy="5199487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speciality.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některé příklady specialit.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144</Words>
  <Application>Microsoft Office PowerPoint</Application>
  <PresentationFormat>Předvádění na obrazovce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MASNÉ VÝROBKY</vt:lpstr>
      <vt:lpstr>Charakteristika specialit</vt:lpstr>
      <vt:lpstr>Druhy specialit</vt:lpstr>
      <vt:lpstr>Snímek 4</vt:lpstr>
      <vt:lpstr>Snímek 5</vt:lpstr>
      <vt:lpstr>Druhy specialit</vt:lpstr>
      <vt:lpstr>Snímek 7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Alena Friedová</dc:creator>
  <cp:lastModifiedBy>Vítězslav Kubal</cp:lastModifiedBy>
  <cp:revision>6</cp:revision>
  <dcterms:created xsi:type="dcterms:W3CDTF">2012-08-06T20:09:56Z</dcterms:created>
  <dcterms:modified xsi:type="dcterms:W3CDTF">2012-10-22T13:00:59Z</dcterms:modified>
</cp:coreProperties>
</file>