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5" r:id="rId7"/>
    <p:sldId id="266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U7GjixgiOZQ9u+e/JedaeQ==" hashData="TR5Sm6lY8fyte3OGbjqR/mYyBr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EF4D6-ED8B-4925-85ED-299F68D1189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A5D4B-1724-488C-8D01-36CD57550CC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živočišné tuky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živočišných tuků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živočišných tuků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- Jsou součástí tukové tkáně jatečných zvířat. </a:t>
            </a:r>
          </a:p>
          <a:p>
            <a:pPr>
              <a:buNone/>
            </a:pPr>
            <a:r>
              <a:rPr lang="cs-CZ" dirty="0" smtClean="0"/>
              <a:t>- Z dietetického hlediska se doporučuje omezit spotřebu těchto tuků neboť obsahují cholesterol, který způsobuje kornatění cév. </a:t>
            </a:r>
          </a:p>
          <a:p>
            <a:pPr>
              <a:buNone/>
            </a:pPr>
            <a:r>
              <a:rPr lang="cs-CZ" dirty="0" smtClean="0"/>
              <a:t>- Získávají se škvařením nebo vytavováním.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Živočišné tuky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marL="514350" indent="-51435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VEPŘOVÉ SÁDLO:</a:t>
            </a: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a) syrové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hřbetní (s kůží, bez kůže),</a:t>
            </a:r>
          </a:p>
          <a:p>
            <a:pPr marL="514350" indent="-51435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plstní (z dutiny břišní)</a:t>
            </a: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b) škvařené</a:t>
            </a:r>
          </a:p>
          <a:p>
            <a:pPr marL="514350" indent="-51435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domácí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I. jakost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II. jakost</a:t>
            </a:r>
          </a:p>
          <a:p>
            <a:pPr marL="514350" indent="-514350"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c) uzené (slanina)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z hřbetního sádla s kůží, nebo bez kůže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Použití: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pečení, smažení</a:t>
            </a:r>
            <a:endParaRPr lang="cs-CZ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Živočišné tuky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LŮJ: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získává se tavením hovězího loje, 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je hůře stravitelný</a:t>
            </a:r>
          </a:p>
          <a:p>
            <a:pPr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Použití: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do pečiva (déle vláčnější), na zápražku, dnes se již v domácnostech téměř nepoužívá</a:t>
            </a:r>
          </a:p>
          <a:p>
            <a:pPr>
              <a:buNone/>
            </a:pPr>
            <a:endParaRPr lang="cs-CZ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HUSÍ SÁDLO: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 prodeji škvařené, má krupičkovitou konzistenci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Živočišné tuky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RYBÍ TUK: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má osobitou chuť, která brání k přímému použití 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po odstranění rybího pachu se používá k výrobě pokrmových tuků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z jater tresky se lisuje jemný rybí tuk, který slouží jako lék – obsahuje vitamín D</a:t>
            </a:r>
          </a:p>
          <a:p>
            <a:pPr>
              <a:buNone/>
            </a:pPr>
            <a:endParaRPr lang="cs-CZ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MÁSLO: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vyrábí se stloukáním smetany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Vady živočišných tuků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70000" lnSpcReduction="20000"/>
          </a:bodyPr>
          <a:lstStyle/>
          <a:p>
            <a:pPr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	Sádlo hřbetní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oslizlé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krevní podlitiny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cizí pachy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znečištěné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	Sádlo škvařené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- žluklé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plesnivé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zvětralé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	Lůj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- přepálený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plesnivý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žluklý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	-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oslizlý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409458" cy="3312368"/>
          </a:xfrm>
          <a:prstGeom prst="rect">
            <a:avLst/>
          </a:prstGeom>
        </p:spPr>
      </p:pic>
      <p:pic>
        <p:nvPicPr>
          <p:cNvPr id="3" name="Obrázek 2" descr="Obrázek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9" y="3284984"/>
            <a:ext cx="4409457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Z čeho se získávají živočišné tuky?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způsobuje nadměrná konzumace tuků?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Z jaké ryby se získává jemný rybí tuk a k čemu slouží?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Vepřové sádlo má mnohostranné použití, v jaké úpravě přichází na provozovnu?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144</Words>
  <Application>Microsoft Office PowerPoint</Application>
  <PresentationFormat>Předvádění na obrazovce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TUKY</vt:lpstr>
      <vt:lpstr>Charakteristika živočišných tuků</vt:lpstr>
      <vt:lpstr>Živočišné tuky</vt:lpstr>
      <vt:lpstr>Živočišné tuky</vt:lpstr>
      <vt:lpstr>Živočišné tuky</vt:lpstr>
      <vt:lpstr>Vady živočišných tuků</vt:lpstr>
      <vt:lpstr>Snímek 7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TUKY</dc:title>
  <dc:creator>Alena Friedová</dc:creator>
  <cp:lastModifiedBy>Vítězslav Kubal</cp:lastModifiedBy>
  <cp:revision>13</cp:revision>
  <dcterms:created xsi:type="dcterms:W3CDTF">2012-10-15T14:56:39Z</dcterms:created>
  <dcterms:modified xsi:type="dcterms:W3CDTF">2012-10-22T13:03:02Z</dcterms:modified>
</cp:coreProperties>
</file>