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fgstcIvV1eJ0R8d84xdhaw==" hashData="4bxewKOSb2sBV+U83SdQS9Kowx0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ED886-516F-4C8A-AC4D-1BFBC2202D8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7526E-BDA8-4D3A-9980-53C3E4E9EB5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2924944"/>
            <a:ext cx="7632848" cy="3240360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dělení hovězí zadní čtvrtě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umí rozdělit hovězí zadní čtvrť, umí 			vysvětlit způsoby použití jednotlivých částí 			hovězího masa</a:t>
            </a:r>
          </a:p>
          <a:p>
            <a:pPr algn="just"/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hovězí zadní 1/4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kýta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plátky, závitky, minutky, rostbíf</a:t>
            </a:r>
          </a:p>
          <a:p>
            <a:pPr lvl="0"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svíčková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bifteky, minutky, tatarský biftek</a:t>
            </a:r>
          </a:p>
          <a:p>
            <a:pPr lvl="0"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nízký roštěnec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pečení, dušení, roštěná</a:t>
            </a:r>
          </a:p>
          <a:p>
            <a:pPr lvl="0"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žebro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vaření, vývary, polévky</a:t>
            </a:r>
          </a:p>
          <a:p>
            <a:pPr lvl="0"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pupek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mletá masa, vaření</a:t>
            </a:r>
          </a:p>
          <a:p>
            <a:pPr lvl="0"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kližka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guláše</a:t>
            </a:r>
          </a:p>
          <a:p>
            <a:pPr>
              <a:buNone/>
            </a:pPr>
            <a:endParaRPr lang="cs-CZ" dirty="0"/>
          </a:p>
        </p:txBody>
      </p:sp>
      <p:grpSp>
        <p:nvGrpSpPr>
          <p:cNvPr id="4" name="Skupina 6"/>
          <p:cNvGrpSpPr/>
          <p:nvPr/>
        </p:nvGrpSpPr>
        <p:grpSpPr>
          <a:xfrm>
            <a:off x="4860032" y="4437112"/>
            <a:ext cx="4104456" cy="2232248"/>
            <a:chOff x="4860032" y="4437112"/>
            <a:chExt cx="4104456" cy="2232248"/>
          </a:xfrm>
        </p:grpSpPr>
        <p:pic>
          <p:nvPicPr>
            <p:cNvPr id="5" name="Obrázek 4" descr="Obrázek1.png"/>
            <p:cNvPicPr>
              <a:picLocks noChangeAspect="1"/>
            </p:cNvPicPr>
            <p:nvPr/>
          </p:nvPicPr>
          <p:blipFill>
            <a:blip r:embed="rId2" cstate="print"/>
            <a:srcRect l="16881" t="70767" r="9101" b="2276"/>
            <a:stretch>
              <a:fillRect/>
            </a:stretch>
          </p:blipFill>
          <p:spPr>
            <a:xfrm>
              <a:off x="4860032" y="4437112"/>
              <a:ext cx="4104456" cy="2232248"/>
            </a:xfrm>
            <a:prstGeom prst="rect">
              <a:avLst/>
            </a:prstGeom>
          </p:spPr>
        </p:pic>
        <p:sp>
          <p:nvSpPr>
            <p:cNvPr id="6" name="Obdélník 5"/>
            <p:cNvSpPr/>
            <p:nvPr/>
          </p:nvSpPr>
          <p:spPr>
            <a:xfrm>
              <a:off x="7524328" y="6309320"/>
              <a:ext cx="120417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obrázek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zadní čtvrť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17"/>
          <p:cNvGrpSpPr/>
          <p:nvPr/>
        </p:nvGrpSpPr>
        <p:grpSpPr>
          <a:xfrm>
            <a:off x="1403648" y="1196752"/>
            <a:ext cx="6415152" cy="5400601"/>
            <a:chOff x="1403648" y="1196752"/>
            <a:chExt cx="6415152" cy="5400601"/>
          </a:xfrm>
        </p:grpSpPr>
        <p:pic>
          <p:nvPicPr>
            <p:cNvPr id="13" name="Obrázek 12" descr="Obrázek1.jpg"/>
            <p:cNvPicPr>
              <a:picLocks noChangeAspect="1"/>
            </p:cNvPicPr>
            <p:nvPr/>
          </p:nvPicPr>
          <p:blipFill>
            <a:blip r:embed="rId2" cstate="print"/>
            <a:srcRect l="51230" t="2785"/>
            <a:stretch>
              <a:fillRect/>
            </a:stretch>
          </p:blipFill>
          <p:spPr>
            <a:xfrm>
              <a:off x="5119444" y="1196752"/>
              <a:ext cx="2699356" cy="5328592"/>
            </a:xfrm>
            <a:prstGeom prst="rect">
              <a:avLst/>
            </a:prstGeom>
          </p:spPr>
        </p:pic>
        <p:pic>
          <p:nvPicPr>
            <p:cNvPr id="14" name="Obrázek 13" descr="Obrázek1.jpg"/>
            <p:cNvPicPr>
              <a:picLocks noChangeAspect="1"/>
            </p:cNvPicPr>
            <p:nvPr/>
          </p:nvPicPr>
          <p:blipFill>
            <a:blip r:embed="rId2" cstate="print"/>
            <a:srcRect l="782" t="2785" r="50000"/>
            <a:stretch>
              <a:fillRect/>
            </a:stretch>
          </p:blipFill>
          <p:spPr>
            <a:xfrm>
              <a:off x="1403648" y="1196752"/>
              <a:ext cx="2760994" cy="5400601"/>
            </a:xfrm>
            <a:prstGeom prst="rect">
              <a:avLst/>
            </a:prstGeom>
          </p:spPr>
        </p:pic>
        <p:sp>
          <p:nvSpPr>
            <p:cNvPr id="5" name="TextovéPole 4"/>
            <p:cNvSpPr txBox="1"/>
            <p:nvPr/>
          </p:nvSpPr>
          <p:spPr>
            <a:xfrm>
              <a:off x="3059832" y="6309320"/>
              <a:ext cx="10801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Obdélník 5"/>
            <p:cNvSpPr/>
            <p:nvPr/>
          </p:nvSpPr>
          <p:spPr>
            <a:xfrm>
              <a:off x="6732240" y="6237312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přední</a:t>
            </a:r>
            <a:r>
              <a:rPr lang="cs-CZ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pupek</a:t>
            </a:r>
            <a:endParaRPr lang="cs-CZ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251520" y="2276872"/>
            <a:ext cx="8556056" cy="3437000"/>
            <a:chOff x="251520" y="2276872"/>
            <a:chExt cx="8556056" cy="3437000"/>
          </a:xfrm>
        </p:grpSpPr>
        <p:pic>
          <p:nvPicPr>
            <p:cNvPr id="7" name="Obrázek 6" descr="Obrázek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1520" y="2276872"/>
              <a:ext cx="4163568" cy="3395472"/>
            </a:xfrm>
            <a:prstGeom prst="rect">
              <a:avLst/>
            </a:prstGeom>
          </p:spPr>
        </p:pic>
        <p:pic>
          <p:nvPicPr>
            <p:cNvPr id="8" name="Obrázek 7" descr="Obrázek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4008" y="2348880"/>
              <a:ext cx="4163568" cy="3364992"/>
            </a:xfrm>
            <a:prstGeom prst="rect">
              <a:avLst/>
            </a:prstGeom>
          </p:spPr>
        </p:pic>
        <p:sp>
          <p:nvSpPr>
            <p:cNvPr id="6" name="Obdélník 5"/>
            <p:cNvSpPr/>
            <p:nvPr/>
          </p:nvSpPr>
          <p:spPr>
            <a:xfrm>
              <a:off x="3347864" y="5373216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Obdélník 4"/>
            <p:cNvSpPr/>
            <p:nvPr/>
          </p:nvSpPr>
          <p:spPr>
            <a:xfrm>
              <a:off x="7740352" y="530120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žebro</a:t>
            </a:r>
            <a:b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svíčková	</a:t>
            </a:r>
            <a:r>
              <a:rPr lang="cs-CZ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cs-CZ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roštěná	</a:t>
            </a:r>
            <a:r>
              <a:rPr lang="cs-CZ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žebro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2" y="2420888"/>
            <a:ext cx="8798752" cy="3005328"/>
            <a:chOff x="179512" y="2420888"/>
            <a:chExt cx="8798752" cy="3005328"/>
          </a:xfrm>
        </p:grpSpPr>
        <p:pic>
          <p:nvPicPr>
            <p:cNvPr id="7" name="Obrázek 6" descr="Obrázek4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2492896"/>
              <a:ext cx="4334256" cy="2889504"/>
            </a:xfrm>
            <a:prstGeom prst="rect">
              <a:avLst/>
            </a:prstGeom>
          </p:spPr>
        </p:pic>
        <p:pic>
          <p:nvPicPr>
            <p:cNvPr id="8" name="Obrázek 7" descr="Obrázek5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4008" y="2420888"/>
              <a:ext cx="4334256" cy="3005328"/>
            </a:xfrm>
            <a:prstGeom prst="rect">
              <a:avLst/>
            </a:prstGeom>
          </p:spPr>
        </p:pic>
        <p:sp>
          <p:nvSpPr>
            <p:cNvPr id="6" name="Obdélník 5"/>
            <p:cNvSpPr/>
            <p:nvPr/>
          </p:nvSpPr>
          <p:spPr>
            <a:xfrm>
              <a:off x="251520" y="256490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Obdélník 4"/>
            <p:cNvSpPr/>
            <p:nvPr/>
          </p:nvSpPr>
          <p:spPr>
            <a:xfrm>
              <a:off x="7884368" y="508518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6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kýta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6"/>
          <p:cNvGrpSpPr/>
          <p:nvPr/>
        </p:nvGrpSpPr>
        <p:grpSpPr>
          <a:xfrm>
            <a:off x="1835696" y="1052736"/>
            <a:ext cx="5480304" cy="5571744"/>
            <a:chOff x="1835696" y="1052736"/>
            <a:chExt cx="5480304" cy="5571744"/>
          </a:xfrm>
        </p:grpSpPr>
        <p:pic>
          <p:nvPicPr>
            <p:cNvPr id="6" name="Obrázek 5" descr="Obrázek9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35696" y="1052736"/>
              <a:ext cx="5480304" cy="5571744"/>
            </a:xfrm>
            <a:prstGeom prst="rect">
              <a:avLst/>
            </a:prstGeom>
          </p:spPr>
        </p:pic>
        <p:sp>
          <p:nvSpPr>
            <p:cNvPr id="5" name="Obdélník 4"/>
            <p:cNvSpPr/>
            <p:nvPr/>
          </p:nvSpPr>
          <p:spPr>
            <a:xfrm>
              <a:off x="1907704" y="63093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Obdélník 3"/>
            <p:cNvSpPr/>
            <p:nvPr/>
          </p:nvSpPr>
          <p:spPr>
            <a:xfrm>
              <a:off x="6228184" y="63093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masa – Hovězí zadní ¼ a číselně je vyznačte do schématu na předloženém papíře.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Při kostění které části masa se získávají tzv. „kosti harfy“ a „kosti morkové“?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149</Words>
  <Application>Microsoft Office PowerPoint</Application>
  <PresentationFormat>Předvádění na obrazovce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HOVĚZÍ MASO</vt:lpstr>
      <vt:lpstr>Dělení hovězí zadní 1/4</vt:lpstr>
      <vt:lpstr>Hovězí zadní čtvrť</vt:lpstr>
      <vt:lpstr>Hovězí přední pupek</vt:lpstr>
      <vt:lpstr>Hovězí žebro 1. svíčková 2. roštěná 3.žebro</vt:lpstr>
      <vt:lpstr>Hovězí kýta SK</vt:lpstr>
      <vt:lpstr>OPAKOVACÍ TEST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HOVĚZÍ MASO</dc:title>
  <dc:creator>Alena Friedová</dc:creator>
  <cp:lastModifiedBy>Vítězslav Kubal</cp:lastModifiedBy>
  <cp:revision>4</cp:revision>
  <dcterms:created xsi:type="dcterms:W3CDTF">2012-08-05T19:48:19Z</dcterms:created>
  <dcterms:modified xsi:type="dcterms:W3CDTF">2012-10-22T13:04:48Z</dcterms:modified>
</cp:coreProperties>
</file>