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lHailGPl5O7f98+AXXoTRw==" hashData="I+i/lWkzO8YgVXMo5VIrpHG9SBs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6D3F6-5614-4532-B0C1-50D7900A310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41A78-310C-44CC-A114-55D8393B219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MASOVÉ KONZERVY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>
            <a:normAutofit/>
          </a:bodyPr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masové konzervy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rozdělení druhů konzerv dle 				zpracování i použitých surovin, jejich 				kuchyňské použití, vady, skladování i značení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masových konzerv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r>
              <a:rPr lang="cs-CZ" dirty="0"/>
              <a:t>Masové konzervy jsou zcela běžným výrobkem na našem trhu. Vedle tuzemských výrobků se na trhu prodávají i konzervy dovezené, které vhodně doplňují tento sortiment.</a:t>
            </a:r>
          </a:p>
          <a:p>
            <a:r>
              <a:rPr lang="cs-CZ" dirty="0" smtClean="0"/>
              <a:t>Výroba </a:t>
            </a:r>
            <a:r>
              <a:rPr lang="cs-CZ" dirty="0"/>
              <a:t>masových konzerv je známa přibližně 160let. Jako vynálezce tohoto způsobu uchovávání masa, pomocí vysokých teplot je Francouz </a:t>
            </a:r>
            <a:r>
              <a:rPr lang="cs-CZ" dirty="0" err="1"/>
              <a:t>Nicolas</a:t>
            </a:r>
            <a:r>
              <a:rPr lang="cs-CZ" dirty="0"/>
              <a:t> </a:t>
            </a:r>
            <a:r>
              <a:rPr lang="cs-CZ" dirty="0" err="1"/>
              <a:t>Apert</a:t>
            </a:r>
            <a:r>
              <a:rPr lang="cs-CZ" dirty="0"/>
              <a:t>, Ruský vědec </a:t>
            </a:r>
            <a:r>
              <a:rPr lang="cs-CZ" dirty="0" err="1"/>
              <a:t>Krasin</a:t>
            </a:r>
            <a:r>
              <a:rPr lang="cs-CZ" dirty="0"/>
              <a:t> a Angličan </a:t>
            </a:r>
            <a:r>
              <a:rPr lang="cs-CZ" dirty="0" err="1"/>
              <a:t>Durond</a:t>
            </a:r>
            <a:r>
              <a:rPr lang="cs-CZ" dirty="0"/>
              <a:t>, který nahradil skleněné lahve za obaly kovové (krabicemi z pocínovaného železného plechu). Průmyslový rozvoj výroby konzerv umožnil teprve vynález automatických zavíracích strojů.              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masových konzerv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r>
              <a:rPr lang="cs-CZ" dirty="0" smtClean="0"/>
              <a:t>Jejich výroba je založena na umrtvení mikroorganismů teplem v hermeticky uzavřených obalech.</a:t>
            </a:r>
          </a:p>
          <a:p>
            <a:r>
              <a:rPr lang="cs-CZ" dirty="0" smtClean="0"/>
              <a:t>Vhodně </a:t>
            </a:r>
            <a:r>
              <a:rPr lang="cs-CZ" dirty="0"/>
              <a:t>upravené maso se plní do krabic, které se hermeticky uzavírají a sterilují v autoklávech při teplotě 118 - 121°C. Po skončení sterilace se rychle zchladí studenou vodou a nechají úplně prochladnout.</a:t>
            </a:r>
          </a:p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Obaly masových konzerv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/>
            <a:r>
              <a:rPr lang="cs-CZ" b="1" i="1" dirty="0"/>
              <a:t>krabic z bílého pocínovaného plechu</a:t>
            </a:r>
            <a:r>
              <a:rPr lang="cs-CZ" dirty="0"/>
              <a:t> – kulaté, hranaté, oválné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lvl="0"/>
            <a:r>
              <a:rPr lang="cs-CZ" b="1" i="1" dirty="0"/>
              <a:t>skleněné obaly</a:t>
            </a:r>
            <a:r>
              <a:rPr lang="cs-CZ" dirty="0"/>
              <a:t> – hlavně při výrobě hotových jídel, nevýhodou je rozbitnost, vysoká hmotnost, působení světla na výrobky</a:t>
            </a:r>
          </a:p>
          <a:p>
            <a:pPr lvl="0"/>
            <a:r>
              <a:rPr lang="cs-CZ" b="1" i="1" dirty="0"/>
              <a:t>krabic z hliníkového plechu</a:t>
            </a:r>
            <a:endParaRPr lang="cs-CZ" dirty="0"/>
          </a:p>
          <a:p>
            <a:r>
              <a:rPr lang="cs-CZ" b="1" i="1" dirty="0"/>
              <a:t>plastické obaly –</a:t>
            </a:r>
            <a:r>
              <a:rPr lang="cs-CZ" dirty="0"/>
              <a:t> nosnou částí folie je hliníková vrstva, která zabraňuje nepropustnost světla a plynů.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Druhy konzerv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dirty="0"/>
              <a:t>Podle charakteru výrobku, způsobu </a:t>
            </a:r>
            <a:r>
              <a:rPr lang="cs-CZ" dirty="0" smtClean="0"/>
              <a:t>sterilizace</a:t>
            </a:r>
          </a:p>
          <a:p>
            <a:pPr>
              <a:buNone/>
            </a:pPr>
            <a:r>
              <a:rPr lang="cs-CZ" dirty="0" smtClean="0"/>
              <a:t>Rozeznáváme:</a:t>
            </a:r>
            <a:endParaRPr lang="cs-CZ" dirty="0"/>
          </a:p>
          <a:p>
            <a:pPr>
              <a:buNone/>
            </a:pPr>
            <a:r>
              <a:rPr lang="cs-CZ" b="1" dirty="0"/>
              <a:t>1) </a:t>
            </a:r>
            <a:r>
              <a:rPr lang="cs-CZ" b="1" dirty="0" smtClean="0"/>
              <a:t>Pravé </a:t>
            </a:r>
            <a:r>
              <a:rPr lang="cs-CZ" b="1" dirty="0"/>
              <a:t>konzervy</a:t>
            </a:r>
            <a:r>
              <a:rPr lang="cs-CZ" dirty="0"/>
              <a:t> – působením vysokých teplot okolo 120°C (sterilace), nastává usmrcení jak živých mikroorganismů, tak i jejich </a:t>
            </a:r>
            <a:r>
              <a:rPr lang="cs-CZ" dirty="0" err="1"/>
              <a:t>spór</a:t>
            </a:r>
            <a:r>
              <a:rPr lang="cs-CZ" dirty="0"/>
              <a:t>.</a:t>
            </a:r>
          </a:p>
          <a:p>
            <a:pPr>
              <a:buNone/>
            </a:pPr>
            <a:r>
              <a:rPr lang="cs-CZ" b="1" dirty="0"/>
              <a:t>2) </a:t>
            </a:r>
            <a:r>
              <a:rPr lang="cs-CZ" b="1" dirty="0" smtClean="0"/>
              <a:t>Polokonzervy</a:t>
            </a:r>
            <a:r>
              <a:rPr lang="cs-CZ" dirty="0" smtClean="0"/>
              <a:t>  </a:t>
            </a:r>
            <a:r>
              <a:rPr lang="cs-CZ" dirty="0"/>
              <a:t>-  při teplotě  80 – 104°C (pasterace), </a:t>
            </a:r>
            <a:r>
              <a:rPr lang="cs-CZ" dirty="0" err="1"/>
              <a:t>spóry</a:t>
            </a:r>
            <a:r>
              <a:rPr lang="cs-CZ" dirty="0"/>
              <a:t> si zachovávají svoji tržnost, musí se skladovat v chladírnách a to jenom po určitou omezenou </a:t>
            </a:r>
            <a:r>
              <a:rPr lang="cs-CZ" dirty="0" smtClean="0"/>
              <a:t>dobu (většinou </a:t>
            </a:r>
            <a:r>
              <a:rPr lang="cs-CZ" dirty="0"/>
              <a:t>uzeniny)</a:t>
            </a:r>
          </a:p>
          <a:p>
            <a:r>
              <a:rPr lang="cs-CZ" dirty="0"/>
              <a:t>Masné konzervy jsou nejtrvanlivější výrobky z masa, které se dají za vhodných podmínek velmi dlouhou dobu skladovat, aniž by podléhaly zkáze.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Na čem je založena výroba konzerv?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Jakých obalů se nejčastěji využívá při výrobě konzerv?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Jaký je rozdíl mezi pravou konzervou a polokonzervou?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. Vydal: Steinhauser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 Praha: nakladatelství technické literatury n.p.,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240</Words>
  <Application>Microsoft Office PowerPoint</Application>
  <PresentationFormat>Předvádění na obrazovce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MASOVÉ KONZERVY</vt:lpstr>
      <vt:lpstr>Charakteristika masových konzerv</vt:lpstr>
      <vt:lpstr>Charakteristika masových konzerv</vt:lpstr>
      <vt:lpstr>Obaly masových konzerv</vt:lpstr>
      <vt:lpstr>Druhy konzerv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MASOVÉ KONZERVY</dc:title>
  <dc:creator>Alena Friedová</dc:creator>
  <cp:lastModifiedBy>Vítězslav Kubal</cp:lastModifiedBy>
  <cp:revision>4</cp:revision>
  <dcterms:created xsi:type="dcterms:W3CDTF">2012-08-06T21:55:51Z</dcterms:created>
  <dcterms:modified xsi:type="dcterms:W3CDTF">2012-10-22T13:02:11Z</dcterms:modified>
</cp:coreProperties>
</file>