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dlJTZvTh5fjzcJDiNN3UIg==" hashData="SAbqCMA+XXpwD1NqEkhG/Fh+1r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BF540-66CF-482D-970C-7F8AA6C5368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F316F-3319-4E03-A152-E9F42DE4E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hotové sterilované polévky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hotových 				sterilovaných polévek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sterilovaných polévek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FontTx/>
              <a:buChar char="-"/>
            </a:pPr>
            <a:endParaRPr lang="cs-CZ" dirty="0" smtClean="0"/>
          </a:p>
          <a:p>
            <a:pPr marL="514350" indent="-514350">
              <a:buFontTx/>
              <a:buChar char="-"/>
            </a:pPr>
            <a:r>
              <a:rPr lang="cs-CZ" dirty="0" smtClean="0"/>
              <a:t>vyrábějí se v konzervárnách</a:t>
            </a:r>
          </a:p>
          <a:p>
            <a:pPr marL="514350" indent="-514350"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sou to zahuštěné hotové polévky, připravené ke spotřebě, pouhým zředěním a krátkým provařením</a:t>
            </a:r>
          </a:p>
          <a:p>
            <a:pPr marL="514350" indent="-514350"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sou konzervovány sterilací a proto mají delší trvanlivost než dehydrované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sterilovaných polévek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 prodeji: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např. dršťková, gulášová, fazolová se smetanou, hovězí knedlíčková, zelná</a:t>
            </a:r>
          </a:p>
          <a:p>
            <a:pPr marL="514350" indent="-51435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Vady: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bombáž (vyklenutí dna i víčka), mikrobiální rozklad, deformované plechovky, mapování vnitřních stěn, špatná váha, jakost, prošlá ZL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hotových sterilovaných polévek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Skladování: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čisto, sucho,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větratelno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, do 18</a:t>
            </a:r>
            <a:r>
              <a:rPr lang="cs-CZ" dirty="0" smtClean="0">
                <a:latin typeface="Times New Roman" pitchFamily="18" charset="0"/>
                <a:cs typeface="Times New Roman" pitchFamily="18" charset="0"/>
                <a:sym typeface="Symbol"/>
              </a:rPr>
              <a:t>C, chránit před mrazem, přímými slunečními paprsky a kolísáním teplot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cs-CZ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Záruční lhůta: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- 1 rok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Charakterizuj stručně hotové sterilované polévky a uveď příklady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119</Words>
  <Application>Microsoft Office PowerPoint</Application>
  <PresentationFormat>Předvádění na obrazovce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PŘÍPRAVKY K DOCHUCOVÁNÍ JÍDEL</vt:lpstr>
      <vt:lpstr>Charakteristika hotových sterilovaných polévek</vt:lpstr>
      <vt:lpstr>Charakteristika hotových sterilovaných polévek</vt:lpstr>
      <vt:lpstr>Charakteristika hotových sterilovaných polévek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4</cp:revision>
  <dcterms:created xsi:type="dcterms:W3CDTF">2012-10-21T12:00:17Z</dcterms:created>
  <dcterms:modified xsi:type="dcterms:W3CDTF">2012-10-22T13:04:50Z</dcterms:modified>
</cp:coreProperties>
</file>