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geWycl0EkJDRohPve+2R0g==" hashData="aDB4EYTxM2f/uNEwNanDdqkoAt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03DBC-6DB2-4A72-BB02-6999296C881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59801-1005-4714-BA95-C4403402F2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51B7-33A8-43A1-8FB4-E6515C42E41F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73F2-DFA4-4C57-A9E6-861421D6C3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20AB-FC3B-4B1D-B624-7D59ACA51DC0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6860-C8B1-4523-B5C2-03ED92D903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368F-E8EB-4902-98DA-A8493137C7E1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94C63-FB31-4D2C-8168-8C857FC79C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BFDB1-7824-4838-BE99-5DE38DBCEBCA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9C6A5-E443-446A-8D55-05C0EB3CFC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0AA9-6E6C-40DE-B643-738FD1B2594B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5A475-7C4C-44DF-896F-9D2078C2AE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E25FD-93EA-4C17-A431-D218123FDE87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8CC13-FCCD-41CE-B9FD-5179BCD3BC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C20DE-1FCA-4E0A-9CB5-E0C99EAFB989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D9BED-1442-49B6-8D12-F35C16944B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0569F-B076-46EC-A405-6A92C282B7F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7AAF-A378-4F32-83A3-2410F80A32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385CB-DEB6-43AB-B4CD-862B111AFE1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2A86C-7A3A-4616-8E8D-AA87B9B9C3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4BBE-011E-447B-A1E8-575F00723958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2D961-E607-4E8B-A25F-1F0C47F9D9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A9E07B-4A8E-4D23-929C-C689E0EDCA63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AA9CC2-1AF3-49B5-9031-3005D90E1E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druhy jatečných zvířat, vedlejší produkty, 				zpracovatelný odpad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znají jednotlivé druhy jatečných 				zvířat, umí rozdělit vedlejší produkty a znají 			zpracovatelný odpad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7" descr="C:\Users\friedova\AppData\Local\Microsoft\Windows\Temporary Internet Files\Content.IE5\3VPNMHOY\MC9003189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650" y="3141663"/>
            <a:ext cx="118903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Druhy jatečných zvířat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Hovězí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ze skotu (jalovice, býci, voli, krávy)</a:t>
            </a:r>
          </a:p>
          <a:p>
            <a:pPr eaLnBrk="1" hangingPunct="1">
              <a:buNone/>
            </a:pPr>
            <a:endParaRPr lang="cs-CZ" sz="2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Telecí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z mláďat hovězího skotu (savá telata obojího pohlaví), mléčná telata ve stáří 4 měsíců (dokrmovaná mlékem)</a:t>
            </a:r>
          </a:p>
          <a:p>
            <a:pPr eaLnBrk="1" hangingPunct="1">
              <a:buNone/>
            </a:pPr>
            <a:endParaRPr lang="cs-CZ" sz="2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Vepřové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vepři obojího pohlaví s výjimkou nekastrovaných samců, starých plemenných sviní, řezanců a </a:t>
            </a:r>
            <a:r>
              <a:rPr lang="cs-CZ" sz="2300" dirty="0" err="1" smtClean="0">
                <a:latin typeface="Times New Roman" pitchFamily="18" charset="0"/>
                <a:cs typeface="Times New Roman" pitchFamily="18" charset="0"/>
              </a:rPr>
              <a:t>zakrslíků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, ze kterých nesmí být maso k výseku používáno</a:t>
            </a:r>
          </a:p>
        </p:txBody>
      </p:sp>
      <p:pic>
        <p:nvPicPr>
          <p:cNvPr id="3076" name="Picture 5" descr="C:\Users\friedova\AppData\Local\Microsoft\Windows\Temporary Internet Files\Content.IE5\379UQNC2\MC9003244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188913"/>
            <a:ext cx="1122362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C:\Users\friedova\AppData\Local\Microsoft\Windows\Temporary Internet Files\Content.IE5\5WQBG8X8\MC90029721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2922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 descr="C:\Users\friedova\AppData\Local\Microsoft\Windows\Temporary Internet Files\Content.IE5\3VPNMHOY\MC900332362[1].wmf"/>
          <p:cNvPicPr>
            <a:picLocks noChangeAspect="1" noChangeArrowheads="1"/>
          </p:cNvPicPr>
          <p:nvPr/>
        </p:nvPicPr>
        <p:blipFill>
          <a:blip r:embed="rId5" cstate="print"/>
          <a:srcRect l="10068" r="9396" b="13483"/>
          <a:stretch>
            <a:fillRect/>
          </a:stretch>
        </p:blipFill>
        <p:spPr bwMode="auto">
          <a:xfrm>
            <a:off x="7885113" y="1557338"/>
            <a:ext cx="1079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0" descr="C:\Users\friedova\AppData\Local\Microsoft\Windows\Temporary Internet Files\Content.IE5\5WQBG8X8\MC90033791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5157788"/>
            <a:ext cx="1320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1" descr="C:\Users\friedova\AppData\Local\Microsoft\Windows\Temporary Internet Files\Content.IE5\AAD9JMQX\MC9004125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5229200"/>
            <a:ext cx="167481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Druhy jatečných zvířat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Skopové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– ovce, berani, skopci a bahnice</a:t>
            </a:r>
          </a:p>
          <a:p>
            <a:pPr eaLnBrk="1" hangingPunct="1">
              <a:buNone/>
            </a:pPr>
            <a:endParaRPr lang="cs-CZ" sz="2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Jehněčí a kůzlečí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z mláďat skopového bravu (savá, dokrmovaná jehňata a kůzlata obojího pohlaví)</a:t>
            </a:r>
          </a:p>
          <a:p>
            <a:pPr eaLnBrk="1" hangingPunct="1">
              <a:buNone/>
            </a:pPr>
            <a:endParaRPr lang="cs-CZ" sz="2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Koňské maso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z jatečných koní (hřebec, klisna, valach)</a:t>
            </a:r>
          </a:p>
          <a:p>
            <a:pPr eaLnBrk="1" hangingPunct="1">
              <a:buNone/>
            </a:pPr>
            <a:endParaRPr lang="cs-CZ" sz="2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300" b="1" dirty="0" smtClean="0">
                <a:latin typeface="Times New Roman" pitchFamily="18" charset="0"/>
                <a:cs typeface="Times New Roman" pitchFamily="18" charset="0"/>
              </a:rPr>
              <a:t>Maso z jiných zvířat</a:t>
            </a:r>
            <a:r>
              <a:rPr lang="cs-CZ" sz="2300" dirty="0" smtClean="0">
                <a:latin typeface="Times New Roman" pitchFamily="18" charset="0"/>
                <a:cs typeface="Times New Roman" pitchFamily="18" charset="0"/>
              </a:rPr>
              <a:t> - drůbež, ryby, zvěř</a:t>
            </a:r>
          </a:p>
        </p:txBody>
      </p:sp>
      <p:pic>
        <p:nvPicPr>
          <p:cNvPr id="4100" name="Picture 5" descr="C:\Users\friedova\AppData\Local\Microsoft\Windows\Temporary Internet Files\Content.IE5\379UQNC2\MC9003244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188913"/>
            <a:ext cx="1122362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C:\Users\friedova\AppData\Local\Microsoft\Windows\Temporary Internet Files\Content.IE5\5WQBG8X8\MC9002972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12922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C:\Users\friedova\AppData\Local\Microsoft\Windows\Temporary Internet Files\Content.IE5\3VPNMHOY\MC90031893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650" y="3141663"/>
            <a:ext cx="118903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C:\Users\friedova\AppData\Local\Microsoft\Windows\Temporary Internet Files\Content.IE5\3VPNMHOY\MC900332362[1].wmf"/>
          <p:cNvPicPr>
            <a:picLocks noChangeAspect="1" noChangeArrowheads="1"/>
          </p:cNvPicPr>
          <p:nvPr/>
        </p:nvPicPr>
        <p:blipFill>
          <a:blip r:embed="rId5" cstate="print"/>
          <a:srcRect l="10068" r="9396" b="13483"/>
          <a:stretch>
            <a:fillRect/>
          </a:stretch>
        </p:blipFill>
        <p:spPr bwMode="auto">
          <a:xfrm>
            <a:off x="7885113" y="1557338"/>
            <a:ext cx="1079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0" descr="C:\Users\friedova\AppData\Local\Microsoft\Windows\Temporary Internet Files\Content.IE5\5WQBG8X8\MC90033791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5157788"/>
            <a:ext cx="1320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1" descr="C:\Users\friedova\AppData\Local\Microsoft\Windows\Temporary Internet Files\Content.IE5\AAD9JMQX\MC9004125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5301208"/>
            <a:ext cx="167481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Vedlejší produkty</a:t>
            </a:r>
            <a:endParaRPr lang="cs-CZ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Vedlejšími produkty jsou: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Vnitřnosti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Kosti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Krev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Tuk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Kůže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Žlázy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friedova\AppData\Local\Microsoft\Windows\Temporary Internet Files\Content.IE5\7E8UOZB1\MP90017865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068960"/>
            <a:ext cx="226060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friedova\AppData\Local\Microsoft\Windows\Temporary Internet Files\Content.IE5\3VPNMHOY\MP90017890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149080"/>
            <a:ext cx="2260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friedova\AppData\Local\Microsoft\Windows\Temporary Internet Files\Content.IE5\7E8UOZB1\MP90042427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412776"/>
            <a:ext cx="14811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C:\Users\friedova\AppData\Local\Microsoft\Windows\Temporary Internet Files\Content.IE5\5WQBG8X8\MC90034179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260350"/>
            <a:ext cx="137953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250"/>
                            </p:stCondLst>
                            <p:childTnLst>
                              <p:par>
                                <p:cTn id="3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50"/>
                            </p:stCondLst>
                            <p:childTnLst>
                              <p:par>
                                <p:cTn id="4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Zpracovatelný odpad</a:t>
            </a:r>
            <a:endParaRPr lang="cs-CZ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Zpracovatelným odpadem jsou: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Žíně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Rohy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Štětiny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Střeva</a:t>
            </a:r>
          </a:p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Paznehty</a:t>
            </a:r>
          </a:p>
        </p:txBody>
      </p:sp>
      <p:pic>
        <p:nvPicPr>
          <p:cNvPr id="6149" name="Picture 5" descr="C:\Users\friedova\AppData\Local\Microsoft\Windows\Temporary Internet Files\Content.IE5\7E8UOZB1\MP90017865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356992"/>
            <a:ext cx="226060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Users\friedova\AppData\Local\Microsoft\Windows\Temporary Internet Files\Content.IE5\3VPNMHOY\MP90017890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653136"/>
            <a:ext cx="2260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C:\Users\friedova\AppData\Local\Microsoft\Windows\Temporary Internet Files\Content.IE5\5WQBG8X8\MC90034179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60350"/>
            <a:ext cx="137953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151" name="Picture 7" descr="C:\Users\friedova\AppData\Local\Microsoft\Windows\Temporary Internet Files\Content.IE5\7E8UOZB1\MP90042427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556792"/>
            <a:ext cx="14811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5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5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3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5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350"/>
                            </p:stCondLst>
                            <p:childTnLst>
                              <p:par>
                                <p:cTn id="3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Vyjmenuj základní druhy vepřového bravu.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Vyjmenuj základní druhy skotu.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Vyjmenuj základní druhy skopového bravu.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Vyjmenuj jaké znáš vedlejší jatečné produkty.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zařadíš mezi zpracovatelný odpad?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8195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165</Words>
  <Application>Microsoft Office PowerPoint</Application>
  <PresentationFormat>Předvádění na obrazovce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MASO A JEHO SLOŽENÍ</vt:lpstr>
      <vt:lpstr>Druhy jatečných zvířat</vt:lpstr>
      <vt:lpstr>Druhy jatečných zvířat</vt:lpstr>
      <vt:lpstr>Vedlejší produkty</vt:lpstr>
      <vt:lpstr>Zpracovatelný odpad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8</cp:revision>
  <dcterms:created xsi:type="dcterms:W3CDTF">2012-08-05T18:06:43Z</dcterms:created>
  <dcterms:modified xsi:type="dcterms:W3CDTF">2012-10-22T13:02:08Z</dcterms:modified>
</cp:coreProperties>
</file>