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70" r:id="rId6"/>
    <p:sldId id="271" r:id="rId7"/>
    <p:sldId id="272" r:id="rId8"/>
    <p:sldId id="261" r:id="rId9"/>
    <p:sldId id="262" r:id="rId10"/>
    <p:sldId id="274" r:id="rId11"/>
    <p:sldId id="263" r:id="rId12"/>
    <p:sldId id="264" r:id="rId13"/>
    <p:sldId id="268" r:id="rId14"/>
    <p:sldId id="269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wRnuZfTNzr+K7YodS1+18g==" hashData="pa9FgDyWXthbzN+GJC0IdL7Mv3w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2A46F-7895-42C0-980A-5334270D7F8A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20DA7-F5F6-4BC5-AAEA-BD85DC5508E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Téma: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MASNÉ VÝROBKY</a:t>
            </a: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7848600" cy="3313113"/>
          </a:xfrm>
        </p:spPr>
        <p:txBody>
          <a:bodyPr/>
          <a:lstStyle/>
          <a:p>
            <a:pPr algn="just" eaLnBrk="1" hangingPunct="1"/>
            <a:endParaRPr lang="cs-CZ" sz="2100" b="1" dirty="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Autor:</a:t>
            </a:r>
            <a:r>
              <a:rPr lang="cs-CZ" sz="2100" dirty="0" smtClean="0">
                <a:solidFill>
                  <a:schemeClr val="tx1"/>
                </a:solidFill>
              </a:rPr>
              <a:t>			</a:t>
            </a:r>
            <a:r>
              <a:rPr lang="cs-CZ" sz="2100" b="1" i="1" dirty="0" smtClean="0">
                <a:solidFill>
                  <a:schemeClr val="tx1"/>
                </a:solidFill>
              </a:rPr>
              <a:t>Alena FRIEDOVÁ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Období vytvoření:</a:t>
            </a:r>
            <a:r>
              <a:rPr lang="cs-CZ" sz="2100" dirty="0" smtClean="0">
                <a:solidFill>
                  <a:schemeClr val="tx1"/>
                </a:solidFill>
              </a:rPr>
              <a:t>	</a:t>
            </a:r>
            <a:r>
              <a:rPr lang="cs-CZ" sz="2100" i="1" dirty="0" smtClean="0">
                <a:solidFill>
                  <a:schemeClr val="tx1"/>
                </a:solidFill>
              </a:rPr>
              <a:t>duben-květen 2012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Určeno pro: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1. ročník, oboru obchodník a oboru kuchař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Klíčová slova: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uzené masné výrobky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Anotace (cíl):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studenti znají druhy masných výrobků, znají 			základní výrobní suroviny, obaly i formy 				tepelného zpracování</a:t>
            </a:r>
          </a:p>
        </p:txBody>
      </p:sp>
      <p:pic>
        <p:nvPicPr>
          <p:cNvPr id="2052" name="Obrázek 3" descr="OPVK_hor_zakladni_logolink_RGB_c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5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2189655"/>
            <a:ext cx="3837155" cy="4418107"/>
          </a:xfrm>
          <a:prstGeom prst="rect">
            <a:avLst/>
          </a:prstGeom>
        </p:spPr>
      </p:pic>
      <p:pic>
        <p:nvPicPr>
          <p:cNvPr id="3" name="Obrázek 2" descr="Obrázek5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778869" cy="3492719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uzených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cs-CZ" b="1" dirty="0"/>
              <a:t>Šunka –</a:t>
            </a:r>
            <a:r>
              <a:rPr lang="cs-CZ" dirty="0"/>
              <a:t> prodává se uzená, vařená – dušená, šunka s kostí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ek 3" descr="Obrázek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132855"/>
            <a:ext cx="3528392" cy="408767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5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1" y="1124744"/>
            <a:ext cx="8173217" cy="460851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uzených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lvl="0"/>
            <a:r>
              <a:rPr lang="cs-CZ" b="1" dirty="0"/>
              <a:t>Uzená slanina (špek)</a:t>
            </a:r>
            <a:r>
              <a:rPr lang="cs-CZ" dirty="0"/>
              <a:t> – s kůží, bez kůže, </a:t>
            </a:r>
            <a:r>
              <a:rPr lang="cs-CZ" dirty="0" smtClean="0"/>
              <a:t>papriková</a:t>
            </a:r>
            <a:endParaRPr lang="cs-CZ" dirty="0"/>
          </a:p>
        </p:txBody>
      </p:sp>
      <p:pic>
        <p:nvPicPr>
          <p:cNvPr id="5" name="Obrázek 4" descr="Obrázek5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348880"/>
            <a:ext cx="5373312" cy="367240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rázek5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8372815" cy="417646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OPAKOVACÍ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Charakterizuj stručně uzené masné výrobky.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Vyjmenuj jednotlivé skupiny uzených masných výrobků a uveď příklady.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sz="2000" b="1" i="1" smtClean="0">
                <a:latin typeface="Times New Roman" pitchFamily="18" charset="0"/>
                <a:cs typeface="Times New Roman" pitchFamily="18" charset="0"/>
              </a:rPr>
              <a:t>Použitá literatura:</a:t>
            </a:r>
          </a:p>
        </p:txBody>
      </p:sp>
      <p:sp>
        <p:nvSpPr>
          <p:cNvPr id="1126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STEINHAUSER, L., a kol.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Hygiena a technologie masa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Vydal: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Steinhauser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s.r.o. ve svém vydavatelství potravinářské literatury LAST, 1995, 643 s., ISBN 80-900260-4-4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KOLDA, O., HORÁK, P., ZELINKA, K.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Zpracování masa.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Praha: nakladatelství technické literatury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n.p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., 1985, 126 s., 04-807-85</a:t>
            </a:r>
          </a:p>
          <a:p>
            <a:pPr eaLnBrk="1" hangingPunct="1">
              <a:buNone/>
            </a:pP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Děkuji za pozornost.</a:t>
            </a:r>
            <a:endParaRPr lang="cs-CZ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uzených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>
              <a:buNone/>
            </a:pPr>
            <a:endParaRPr lang="cs-CZ" dirty="0"/>
          </a:p>
          <a:p>
            <a:r>
              <a:rPr lang="cs-CZ" dirty="0"/>
              <a:t>základní surovinou pro výrobu uzených mas jsou masa </a:t>
            </a:r>
            <a:r>
              <a:rPr lang="cs-CZ" dirty="0" smtClean="0"/>
              <a:t>nakládaná,</a:t>
            </a:r>
          </a:p>
          <a:p>
            <a:r>
              <a:rPr lang="cs-CZ" dirty="0" smtClean="0"/>
              <a:t>tvarem </a:t>
            </a:r>
            <a:r>
              <a:rPr lang="cs-CZ" dirty="0"/>
              <a:t>odpovídají výsekovému vepřovému masu s kostí nebo bez kosti (krkovice, kýta, bok, jazyk).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uzených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cs-CZ" b="1" dirty="0"/>
              <a:t>uzená masa syrová –</a:t>
            </a:r>
            <a:r>
              <a:rPr lang="cs-CZ" dirty="0"/>
              <a:t> k další úpravě (před konzumací je nutná tepelná úprava)</a:t>
            </a:r>
          </a:p>
        </p:txBody>
      </p:sp>
      <p:pic>
        <p:nvPicPr>
          <p:cNvPr id="5" name="Obrázek 4" descr="Obrázek3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3748" y="2636912"/>
            <a:ext cx="4536504" cy="360873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980359" cy="3614629"/>
          </a:xfrm>
          <a:prstGeom prst="rect">
            <a:avLst/>
          </a:prstGeom>
        </p:spPr>
      </p:pic>
      <p:pic>
        <p:nvPicPr>
          <p:cNvPr id="3" name="Obrázek 2" descr="Obrázek4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55712" y="3861048"/>
            <a:ext cx="4632577" cy="2803928"/>
          </a:xfrm>
          <a:prstGeom prst="rect">
            <a:avLst/>
          </a:prstGeom>
        </p:spPr>
      </p:pic>
      <p:pic>
        <p:nvPicPr>
          <p:cNvPr id="5" name="Obrázek 4" descr="Obrázek4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88640"/>
            <a:ext cx="3202817" cy="357539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4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366330" cy="3456384"/>
          </a:xfrm>
          <a:prstGeom prst="rect">
            <a:avLst/>
          </a:prstGeom>
        </p:spPr>
      </p:pic>
      <p:pic>
        <p:nvPicPr>
          <p:cNvPr id="3" name="Obrázek 2" descr="Obrázek4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3760324"/>
            <a:ext cx="6048672" cy="2936885"/>
          </a:xfrm>
          <a:prstGeom prst="rect">
            <a:avLst/>
          </a:prstGeom>
        </p:spPr>
      </p:pic>
      <p:pic>
        <p:nvPicPr>
          <p:cNvPr id="4" name="Obrázek 3" descr="Obrázek4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3294" y="188640"/>
            <a:ext cx="4311114" cy="309634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4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22271"/>
            <a:ext cx="3384376" cy="4413458"/>
          </a:xfrm>
          <a:prstGeom prst="rect">
            <a:avLst/>
          </a:prstGeom>
        </p:spPr>
      </p:pic>
      <p:pic>
        <p:nvPicPr>
          <p:cNvPr id="3" name="Obrázek 2" descr="Obrázek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88640"/>
            <a:ext cx="5207503" cy="3049313"/>
          </a:xfrm>
          <a:prstGeom prst="rect">
            <a:avLst/>
          </a:prstGeom>
        </p:spPr>
      </p:pic>
      <p:pic>
        <p:nvPicPr>
          <p:cNvPr id="4" name="Obrázek 3" descr="Obrázek4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6596" y="3501008"/>
            <a:ext cx="5072363" cy="319826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3284984"/>
            <a:ext cx="4632577" cy="3352523"/>
          </a:xfrm>
          <a:prstGeom prst="rect">
            <a:avLst/>
          </a:prstGeom>
        </p:spPr>
      </p:pic>
      <p:pic>
        <p:nvPicPr>
          <p:cNvPr id="3" name="Obrázek 2" descr="Obrázek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199797" cy="3090417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uzených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cs-CZ" b="1" dirty="0"/>
              <a:t>uzená masa vařená –</a:t>
            </a:r>
            <a:r>
              <a:rPr lang="cs-CZ" dirty="0"/>
              <a:t> k přímému použití za studena</a:t>
            </a:r>
          </a:p>
        </p:txBody>
      </p:sp>
      <p:pic>
        <p:nvPicPr>
          <p:cNvPr id="4" name="Obrázek 3" descr="Obrázek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5756" y="2276872"/>
            <a:ext cx="4392488" cy="397628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5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960440" cy="3319226"/>
          </a:xfrm>
          <a:prstGeom prst="rect">
            <a:avLst/>
          </a:prstGeom>
        </p:spPr>
      </p:pic>
      <p:pic>
        <p:nvPicPr>
          <p:cNvPr id="5" name="Obrázek 4" descr="Obrázek5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573016"/>
            <a:ext cx="4992212" cy="313308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153</Words>
  <Application>Microsoft Office PowerPoint</Application>
  <PresentationFormat>Předvádění na obrazovce (4:3)</PresentationFormat>
  <Paragraphs>26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Motiv sady Office</vt:lpstr>
      <vt:lpstr>Téma: MASNÉ VÝROBKY</vt:lpstr>
      <vt:lpstr>Charakteristika uzených masných výrobků</vt:lpstr>
      <vt:lpstr>Druhy uzených masných výrobků</vt:lpstr>
      <vt:lpstr>Snímek 4</vt:lpstr>
      <vt:lpstr>Snímek 5</vt:lpstr>
      <vt:lpstr>Snímek 6</vt:lpstr>
      <vt:lpstr>Snímek 7</vt:lpstr>
      <vt:lpstr>Druhy uzených masných výrobků</vt:lpstr>
      <vt:lpstr>Snímek 9</vt:lpstr>
      <vt:lpstr>Snímek 10</vt:lpstr>
      <vt:lpstr>Druhy uzených masných výrobků</vt:lpstr>
      <vt:lpstr>Snímek 12</vt:lpstr>
      <vt:lpstr>Druhy uzených masných výrobků</vt:lpstr>
      <vt:lpstr>Snímek 14</vt:lpstr>
      <vt:lpstr>OPAKOVACÍ TEST</vt:lpstr>
      <vt:lpstr>Použitá literatura:</vt:lpstr>
      <vt:lpstr>Děkuji za pozornost.</vt:lpstr>
    </vt:vector>
  </TitlesOfParts>
  <Company>KUJC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Alena Friedová</dc:creator>
  <cp:lastModifiedBy>Vítězslav Kubal</cp:lastModifiedBy>
  <cp:revision>5</cp:revision>
  <dcterms:created xsi:type="dcterms:W3CDTF">2012-08-06T20:47:38Z</dcterms:created>
  <dcterms:modified xsi:type="dcterms:W3CDTF">2012-10-22T13:00:58Z</dcterms:modified>
</cp:coreProperties>
</file>