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59" r:id="rId5"/>
    <p:sldId id="260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eQ1UzI3vOUF2ghbBT7GFg==" hashData="jEdkhgtxqOWq562c3/lBawAN0N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429E1-FF9F-43B3-BB3F-9ED0C84128F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3037E-1EAE-44C1-8FD3-6761C2784BB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1700213"/>
            <a:ext cx="7772400" cy="1082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MASNÉ VÝROBKY</a:t>
            </a:r>
          </a:p>
        </p:txBody>
      </p:sp>
      <p:sp>
        <p:nvSpPr>
          <p:cNvPr id="2051" name="Podnadpis 2"/>
          <p:cNvSpPr>
            <a:spLocks noGrp="1"/>
          </p:cNvSpPr>
          <p:nvPr>
            <p:ph type="subTitle" idx="1"/>
          </p:nvPr>
        </p:nvSpPr>
        <p:spPr>
          <a:xfrm>
            <a:off x="539750" y="2924175"/>
            <a:ext cx="7848600" cy="3313113"/>
          </a:xfrm>
        </p:spPr>
        <p:txBody>
          <a:bodyPr/>
          <a:lstStyle/>
          <a:p>
            <a:pPr algn="just" eaLnBrk="1" hangingPunct="1"/>
            <a:endParaRPr lang="cs-CZ" sz="2100" b="1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Autor:</a:t>
            </a:r>
            <a:r>
              <a:rPr lang="cs-CZ" sz="2100" dirty="0" smtClean="0">
                <a:solidFill>
                  <a:schemeClr val="tx1"/>
                </a:solidFill>
              </a:rPr>
              <a:t>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Období vytvoření:</a:t>
            </a:r>
            <a:r>
              <a:rPr lang="cs-CZ" sz="2100" dirty="0" smtClean="0">
                <a:solidFill>
                  <a:schemeClr val="tx1"/>
                </a:solidFill>
              </a:rPr>
              <a:t>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Určeno pro: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Klíčová slova: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trvanlivé salámy</a:t>
            </a:r>
          </a:p>
          <a:p>
            <a:pPr algn="just" eaLnBrk="1" hangingPunct="1"/>
            <a:r>
              <a:rPr lang="cs-CZ" sz="2100" b="1" dirty="0" smtClean="0">
                <a:solidFill>
                  <a:schemeClr val="tx1"/>
                </a:solidFill>
              </a:rPr>
              <a:t>Anotace (cíl):</a:t>
            </a:r>
            <a:r>
              <a:rPr lang="cs-CZ" sz="2100" dirty="0" smtClean="0">
                <a:solidFill>
                  <a:schemeClr val="tx1"/>
                </a:solidFill>
              </a:rPr>
              <a:t>		</a:t>
            </a:r>
            <a:r>
              <a:rPr lang="cs-CZ" sz="2100" i="1" dirty="0" smtClean="0">
                <a:solidFill>
                  <a:schemeClr val="tx1"/>
                </a:solidFill>
              </a:rPr>
              <a:t>studenti znají druhy masných výrobků, znají 			základní výrobní suroviny, obaly i formy 				tepelného zpracování</a:t>
            </a:r>
          </a:p>
        </p:txBody>
      </p:sp>
      <p:pic>
        <p:nvPicPr>
          <p:cNvPr id="2052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88913"/>
            <a:ext cx="57594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trvanlivých salámů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>
              <a:buNone/>
            </a:pPr>
            <a:endParaRPr lang="cs-CZ" dirty="0"/>
          </a:p>
          <a:p>
            <a:r>
              <a:rPr lang="cs-CZ" dirty="0"/>
              <a:t>vyznačují se delší trvanlivostí, jsou zrnité, více </a:t>
            </a:r>
            <a:r>
              <a:rPr lang="cs-CZ" dirty="0" smtClean="0"/>
              <a:t>vysušené,</a:t>
            </a:r>
          </a:p>
          <a:p>
            <a:r>
              <a:rPr lang="cs-CZ" b="1" dirty="0" smtClean="0"/>
              <a:t>udí </a:t>
            </a:r>
            <a:r>
              <a:rPr lang="cs-CZ" b="1" dirty="0"/>
              <a:t>se teplým</a:t>
            </a:r>
            <a:r>
              <a:rPr lang="cs-CZ" dirty="0"/>
              <a:t> </a:t>
            </a:r>
            <a:r>
              <a:rPr lang="cs-CZ" b="1" dirty="0"/>
              <a:t>kouřem, a v sušárnách kde zrají, studeným </a:t>
            </a:r>
            <a:r>
              <a:rPr lang="cs-CZ" b="1" dirty="0" smtClean="0"/>
              <a:t>kouřem</a:t>
            </a:r>
            <a:r>
              <a:rPr lang="cs-CZ" dirty="0" smtClean="0"/>
              <a:t>,</a:t>
            </a:r>
          </a:p>
          <a:p>
            <a:r>
              <a:rPr lang="cs-CZ" dirty="0" smtClean="0"/>
              <a:t>v</a:t>
            </a:r>
            <a:r>
              <a:rPr lang="cs-CZ" dirty="0"/>
              <a:t> průběhu zrání se na povrchu může tvořit šedobílá plíseň – není na závadu. 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Charakteristika trvanlivých salámů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r>
              <a:rPr lang="cs-CZ" dirty="0" smtClean="0"/>
              <a:t>konzistence jsou pevné až tuhé, v </a:t>
            </a:r>
            <a:r>
              <a:rPr lang="cs-CZ" dirty="0" err="1" smtClean="0"/>
              <a:t>nákroji</a:t>
            </a:r>
            <a:r>
              <a:rPr lang="cs-CZ" dirty="0" smtClean="0"/>
              <a:t> mají výrobky výraznou mozaiku, vůně a chuť je typická (výraznější po uzení), popřípadě s jemnou patrnou vůní po ušlechtilé plísni,</a:t>
            </a:r>
          </a:p>
          <a:p>
            <a:r>
              <a:rPr lang="cs-CZ" dirty="0" smtClean="0"/>
              <a:t>trvanlivé </a:t>
            </a:r>
            <a:r>
              <a:rPr lang="cs-CZ" dirty="0"/>
              <a:t>salámy mají osobitou chuť a vůni, menší obsah vody, jsou vláčnější na skusu tužší</a:t>
            </a:r>
            <a:r>
              <a:rPr lang="cs-CZ" dirty="0" smtClean="0"/>
              <a:t>.</a:t>
            </a:r>
            <a:endParaRPr lang="cs-CZ" dirty="0"/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Vady: </a:t>
            </a:r>
            <a:r>
              <a:rPr lang="cs-CZ" dirty="0"/>
              <a:t>kroužek při okraji (nesprávné uzení, teplota a </a:t>
            </a:r>
            <a:r>
              <a:rPr lang="cs-CZ" dirty="0" smtClean="0"/>
              <a:t>	vlhkost</a:t>
            </a:r>
            <a:r>
              <a:rPr lang="cs-CZ" dirty="0"/>
              <a:t>), vyšší obsah vody (nesprávné sušení </a:t>
            </a:r>
            <a:r>
              <a:rPr lang="cs-CZ" dirty="0" smtClean="0"/>
              <a:t>	výrobku</a:t>
            </a:r>
            <a:r>
              <a:rPr lang="cs-CZ" dirty="0"/>
              <a:t>).</a:t>
            </a:r>
            <a:endParaRPr lang="cs-CZ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Druhy trvanlivých salámů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/>
            <a:r>
              <a:rPr lang="cs-CZ" dirty="0"/>
              <a:t>Turistický trvanlivý </a:t>
            </a:r>
            <a:r>
              <a:rPr lang="cs-CZ" dirty="0" smtClean="0"/>
              <a:t>salám</a:t>
            </a:r>
          </a:p>
          <a:p>
            <a:pPr lvl="0"/>
            <a:r>
              <a:rPr lang="cs-CZ" dirty="0" smtClean="0"/>
              <a:t>Lovecký salám</a:t>
            </a:r>
          </a:p>
          <a:p>
            <a:pPr lvl="0"/>
            <a:r>
              <a:rPr lang="cs-CZ" dirty="0" smtClean="0"/>
              <a:t>Uherský salám</a:t>
            </a:r>
          </a:p>
          <a:p>
            <a:pPr lvl="0"/>
            <a:r>
              <a:rPr lang="cs-CZ" dirty="0" smtClean="0"/>
              <a:t>Selský salám</a:t>
            </a:r>
          </a:p>
          <a:p>
            <a:pPr lvl="0"/>
            <a:r>
              <a:rPr lang="cs-CZ" dirty="0" smtClean="0"/>
              <a:t>Čabajská klobása</a:t>
            </a:r>
          </a:p>
          <a:p>
            <a:pPr lvl="0"/>
            <a:r>
              <a:rPr lang="cs-CZ" dirty="0" smtClean="0"/>
              <a:t>Salám Vysočina</a:t>
            </a:r>
          </a:p>
          <a:p>
            <a:pPr lvl="0"/>
            <a:endParaRPr lang="cs-CZ" dirty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cs-CZ" dirty="0" smtClean="0"/>
              <a:t>Paprikový salám</a:t>
            </a:r>
          </a:p>
          <a:p>
            <a:pPr lvl="0"/>
            <a:r>
              <a:rPr lang="cs-CZ" dirty="0" smtClean="0"/>
              <a:t>Herkules</a:t>
            </a:r>
          </a:p>
          <a:p>
            <a:pPr lvl="0"/>
            <a:r>
              <a:rPr lang="cs-CZ" dirty="0" err="1" smtClean="0"/>
              <a:t>Poličan</a:t>
            </a:r>
            <a:endParaRPr lang="cs-CZ" dirty="0" smtClean="0"/>
          </a:p>
          <a:p>
            <a:pPr lvl="0"/>
            <a:r>
              <a:rPr lang="cs-CZ" dirty="0" smtClean="0"/>
              <a:t>Inovecký salám</a:t>
            </a:r>
          </a:p>
          <a:p>
            <a:pPr lvl="0"/>
            <a:r>
              <a:rPr lang="cs-CZ" dirty="0" smtClean="0"/>
              <a:t>Náchodský salám</a:t>
            </a:r>
          </a:p>
          <a:p>
            <a:pPr lvl="0"/>
            <a:r>
              <a:rPr lang="cs-CZ" dirty="0" smtClean="0"/>
              <a:t>Dunajská klobása</a:t>
            </a: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 animBg="1"/>
      <p:bldP spid="4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576014" cy="3096344"/>
          </a:xfrm>
          <a:prstGeom prst="rect">
            <a:avLst/>
          </a:prstGeom>
        </p:spPr>
      </p:pic>
      <p:pic>
        <p:nvPicPr>
          <p:cNvPr id="3" name="Obrázek 2" descr="Obrázek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5609" y="1988840"/>
            <a:ext cx="4238391" cy="1944216"/>
          </a:xfrm>
          <a:prstGeom prst="rect">
            <a:avLst/>
          </a:prstGeom>
        </p:spPr>
      </p:pic>
      <p:pic>
        <p:nvPicPr>
          <p:cNvPr id="4" name="Obrázek 3" descr="Obrázek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005064"/>
            <a:ext cx="6482116" cy="268283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rázek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228587" cy="3888432"/>
          </a:xfrm>
          <a:prstGeom prst="rect">
            <a:avLst/>
          </a:prstGeom>
        </p:spPr>
      </p:pic>
      <p:pic>
        <p:nvPicPr>
          <p:cNvPr id="4" name="Obrázek 3" descr="Obrázek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0452" y="3068960"/>
            <a:ext cx="4423955" cy="3590653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i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Charakterizuj stručně trvanlivé salámy.</a:t>
            </a:r>
          </a:p>
          <a:p>
            <a:pPr marL="514350" indent="-514350" eaLnBrk="1" hangingPunct="1">
              <a:buFont typeface="Calibri" pitchFamily="34" charset="0"/>
              <a:buAutoNum type="arabicParenR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Uveď některé druhy trvanlivých výrobků.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z="2000" b="1" i="1" smtClean="0">
                <a:latin typeface="Times New Roman" pitchFamily="18" charset="0"/>
                <a:cs typeface="Times New Roman" pitchFamily="18" charset="0"/>
              </a:rPr>
              <a:t>Použitá literatura:</a:t>
            </a:r>
          </a:p>
        </p:txBody>
      </p:sp>
      <p:sp>
        <p:nvSpPr>
          <p:cNvPr id="1126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STEINHAUSER, L., a kol.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Hygiena a technologie masa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 Vydal: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Steinhauser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s.r.o. ve svém vydavatelství potravinářské literatury LAST, 1995, 643 s., ISBN 80-900260-4-4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KOLDA, O., HORÁK, P., ZELINKA, K. </a:t>
            </a:r>
            <a:r>
              <a:rPr lang="cs-CZ" sz="1800" i="1" dirty="0" smtClean="0">
                <a:latin typeface="Times New Roman" pitchFamily="18" charset="0"/>
                <a:cs typeface="Times New Roman" pitchFamily="18" charset="0"/>
              </a:rPr>
              <a:t>Zpracování masa.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 Praha: nakladatelství technické literatury </a:t>
            </a:r>
            <a:r>
              <a:rPr lang="cs-CZ" sz="1800" dirty="0" err="1" smtClean="0">
                <a:latin typeface="Times New Roman" pitchFamily="18" charset="0"/>
                <a:cs typeface="Times New Roman" pitchFamily="18" charset="0"/>
              </a:rPr>
              <a:t>n.p</a:t>
            </a: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., 1985, 126 s., 04-807-85</a:t>
            </a:r>
          </a:p>
          <a:p>
            <a:pPr eaLnBrk="1" hangingPunct="1">
              <a:buNone/>
            </a:pPr>
            <a:endParaRPr lang="cs-CZ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b="1" dirty="0">
              <a:ln>
                <a:solidFill>
                  <a:srgbClr val="00B0F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140</Words>
  <Application>Microsoft Office PowerPoint</Application>
  <PresentationFormat>Předvádění na obrazovce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Téma: MASNÉ VÝROBKY</vt:lpstr>
      <vt:lpstr>Charakteristika trvanlivých salámů</vt:lpstr>
      <vt:lpstr>Charakteristika trvanlivých salámů</vt:lpstr>
      <vt:lpstr>Druhy trvanlivých salámů</vt:lpstr>
      <vt:lpstr>Snímek 5</vt:lpstr>
      <vt:lpstr>Snímek 6</vt:lpstr>
      <vt:lpstr>OPAKOVACÍ TEST</vt:lpstr>
      <vt:lpstr>Použitá literatura: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MASNÉ VÝROBKY</dc:title>
  <dc:creator>Alena Friedová</dc:creator>
  <cp:lastModifiedBy>Vítězslav Kubal</cp:lastModifiedBy>
  <cp:revision>5</cp:revision>
  <dcterms:created xsi:type="dcterms:W3CDTF">2012-08-06T19:53:10Z</dcterms:created>
  <dcterms:modified xsi:type="dcterms:W3CDTF">2012-10-22T13:00:55Z</dcterms:modified>
</cp:coreProperties>
</file>