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KkCOx8o8NrVHBQtm6SKHdA==" hashData="lDBJk/xKbdksQHzia8dwqXFrz60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054B6-EBA7-4EE3-871A-03EC538AD279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A7B9A-C807-4AB0-A973-9786C6D8B24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MASNÉ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polotovary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druhy masných výrobků, znají 			základní výrobní suroviny, obaly i formy 				tepelného zpracování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polotovarů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r>
              <a:rPr lang="cs-CZ" dirty="0" smtClean="0"/>
              <a:t>označujeme </a:t>
            </a:r>
            <a:r>
              <a:rPr lang="cs-CZ" dirty="0"/>
              <a:t>všechny výrobky potravinářského průmyslu, které je nutno ještě nějakou úpravou (smícháním, upečením, uvařením), přivést k finálnímu </a:t>
            </a:r>
            <a:r>
              <a:rPr lang="cs-CZ" dirty="0" smtClean="0"/>
              <a:t>výrobku</a:t>
            </a:r>
          </a:p>
          <a:p>
            <a:r>
              <a:rPr lang="cs-CZ" dirty="0" smtClean="0"/>
              <a:t>jako </a:t>
            </a:r>
            <a:r>
              <a:rPr lang="cs-CZ" dirty="0"/>
              <a:t>polotovar mohou být upravena nejen masa, sýry, tuky, ale i vnitřnosti (</a:t>
            </a:r>
            <a:r>
              <a:rPr lang="cs-CZ" dirty="0" smtClean="0"/>
              <a:t>játra)</a:t>
            </a:r>
          </a:p>
          <a:p>
            <a:r>
              <a:rPr lang="cs-CZ" dirty="0" smtClean="0"/>
              <a:t>polotovary </a:t>
            </a:r>
            <a:r>
              <a:rPr lang="cs-CZ" dirty="0"/>
              <a:t>usnadňují přípravu jídel v </a:t>
            </a:r>
            <a:r>
              <a:rPr lang="cs-CZ" dirty="0" smtClean="0"/>
              <a:t>domácnosti</a:t>
            </a:r>
          </a:p>
          <a:p>
            <a:r>
              <a:rPr lang="cs-CZ" dirty="0" smtClean="0"/>
              <a:t>jsou </a:t>
            </a:r>
            <a:r>
              <a:rPr lang="cs-CZ" dirty="0"/>
              <a:t>vyráběny i pro potřebu nemocných s dietou diabetickou (cukrovka), neslanou (ledviny)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Druhy polotovarů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cs-CZ" dirty="0"/>
              <a:t>játrová </a:t>
            </a:r>
            <a:r>
              <a:rPr lang="cs-CZ" dirty="0" smtClean="0"/>
              <a:t>zavářka,</a:t>
            </a:r>
          </a:p>
          <a:p>
            <a:pPr lvl="0"/>
            <a:r>
              <a:rPr lang="cs-CZ" dirty="0" smtClean="0"/>
              <a:t>syrové </a:t>
            </a:r>
            <a:r>
              <a:rPr lang="cs-CZ" dirty="0"/>
              <a:t>obalované </a:t>
            </a:r>
            <a:r>
              <a:rPr lang="cs-CZ" dirty="0" smtClean="0"/>
              <a:t>řízky,</a:t>
            </a:r>
          </a:p>
          <a:p>
            <a:pPr lvl="0"/>
            <a:r>
              <a:rPr lang="cs-CZ" dirty="0" smtClean="0"/>
              <a:t>karbanátky,</a:t>
            </a:r>
          </a:p>
          <a:p>
            <a:pPr lvl="0"/>
            <a:r>
              <a:rPr lang="cs-CZ" dirty="0" smtClean="0"/>
              <a:t>závitky,</a:t>
            </a:r>
          </a:p>
          <a:p>
            <a:pPr lvl="0"/>
            <a:r>
              <a:rPr lang="cs-CZ" dirty="0" smtClean="0"/>
              <a:t>ražniči,</a:t>
            </a:r>
          </a:p>
          <a:p>
            <a:pPr lvl="0"/>
            <a:r>
              <a:rPr lang="cs-CZ" dirty="0" smtClean="0"/>
              <a:t>jaternicový prejt,</a:t>
            </a:r>
          </a:p>
          <a:p>
            <a:pPr lvl="0"/>
            <a:r>
              <a:rPr lang="cs-CZ" dirty="0" smtClean="0"/>
              <a:t>jelítkový </a:t>
            </a:r>
            <a:r>
              <a:rPr lang="cs-CZ" dirty="0"/>
              <a:t>prejt</a:t>
            </a:r>
            <a:endParaRPr lang="cs-CZ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0"/>
                            </p:stCondLst>
                            <p:childTnLst>
                              <p:par>
                                <p:cTn id="4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0"/>
                            </p:stCondLst>
                            <p:childTnLst>
                              <p:par>
                                <p:cTn id="5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6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303030"/>
            <a:ext cx="6931470" cy="3398926"/>
          </a:xfrm>
          <a:prstGeom prst="rect">
            <a:avLst/>
          </a:prstGeom>
        </p:spPr>
      </p:pic>
      <p:pic>
        <p:nvPicPr>
          <p:cNvPr id="3" name="Obrázek 2" descr="Obrázek6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39"/>
            <a:ext cx="6264696" cy="3081889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Charakterizuj stručně polotovary.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Uveď některé druhy polotovarů.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  <a:p>
            <a:pPr eaLnBrk="1" hangingPunct="1">
              <a:buNone/>
            </a:pPr>
            <a:endParaRPr lang="cs-CZ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124</Words>
  <Application>Microsoft Office PowerPoint</Application>
  <PresentationFormat>Předvádění na obrazovce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Téma: MASNÉ VÝROBKY</vt:lpstr>
      <vt:lpstr>Charakteristika polotovarů</vt:lpstr>
      <vt:lpstr>Druhy polotovarů</vt:lpstr>
      <vt:lpstr>Snímek 4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MASNÉ VÝROBKY</dc:title>
  <dc:creator>Alena Friedová</dc:creator>
  <cp:lastModifiedBy>Vítězslav Kubal</cp:lastModifiedBy>
  <cp:revision>4</cp:revision>
  <dcterms:created xsi:type="dcterms:W3CDTF">2012-08-06T21:03:08Z</dcterms:created>
  <dcterms:modified xsi:type="dcterms:W3CDTF">2012-10-22T13:01:02Z</dcterms:modified>
</cp:coreProperties>
</file>