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YfzKGdKlRmgEyV8LxBz22g==" hashData="MS6A5f2Eq7jg5TLrGuwc4oamfy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91B3F-BA40-458C-A04B-D1C375C6910F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406EE-088D-4E1A-9257-12063B68C26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RYBÍ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ryby uzené a solené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rybích výrobků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rybích výrobků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Význam rybích výrobků ve výživě:</a:t>
            </a:r>
          </a:p>
          <a:p>
            <a:r>
              <a:rPr lang="cs-CZ" dirty="0" smtClean="0"/>
              <a:t>mají vysokou biologickou hodnotu</a:t>
            </a:r>
          </a:p>
          <a:p>
            <a:r>
              <a:rPr lang="cs-CZ" dirty="0" smtClean="0"/>
              <a:t>obsahují plnohodnotné bílkoviny, minerální látky (fosfor, železo, hořčík, vápník, mořské i jód), vitamíny skup. A </a:t>
            </a:r>
            <a:r>
              <a:rPr lang="cs-CZ" dirty="0" err="1" smtClean="0"/>
              <a:t>a</a:t>
            </a:r>
            <a:r>
              <a:rPr lang="cs-CZ" dirty="0" smtClean="0"/>
              <a:t> D</a:t>
            </a:r>
          </a:p>
          <a:p>
            <a:r>
              <a:rPr lang="cs-CZ" dirty="0" smtClean="0"/>
              <a:t>jsou cenným dietním pokrmem, zvláště pro lidi trpící na kornatění cév.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Skladování rybích výrobků: </a:t>
            </a:r>
          </a:p>
          <a:p>
            <a:r>
              <a:rPr lang="cs-CZ" dirty="0" smtClean="0"/>
              <a:t>S výjimkou konzerv mají výrobky z ryb omezenou trvanlivost. Proto je uchováváme krátkodobě v chlazených prostorách. Výrobky v rosolu a s majonézou je třeba chránit před mrazem. Uzenáče uchováváme v chladném větratelném prostředí, ukládat je do chladíren není vhodné – plesnivějí.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Ryby solené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cs-CZ" dirty="0" smtClean="0"/>
              <a:t>Solení se provádí již v přímořských krajích</a:t>
            </a:r>
          </a:p>
          <a:p>
            <a:r>
              <a:rPr lang="cs-CZ" dirty="0" smtClean="0"/>
              <a:t>Rozeznáváme solení hrubé (silné), střední a slabé</a:t>
            </a:r>
          </a:p>
          <a:p>
            <a:r>
              <a:rPr lang="cs-CZ" u="sng" dirty="0" smtClean="0"/>
              <a:t>U nás nejznámější</a:t>
            </a:r>
            <a:r>
              <a:rPr lang="cs-CZ" dirty="0" smtClean="0"/>
              <a:t>: 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b="1" i="1" dirty="0" smtClean="0"/>
              <a:t>slanečci</a:t>
            </a:r>
            <a:r>
              <a:rPr lang="cs-CZ" dirty="0" smtClean="0"/>
              <a:t> – slabě, středně nebo silně </a:t>
            </a:r>
            <a:r>
              <a:rPr lang="cs-CZ" dirty="0"/>
              <a:t>s</a:t>
            </a:r>
            <a:r>
              <a:rPr lang="cs-CZ" dirty="0" smtClean="0"/>
              <a:t>olení </a:t>
            </a:r>
            <a:r>
              <a:rPr lang="cs-CZ" dirty="0" err="1" smtClean="0"/>
              <a:t>sleďi</a:t>
            </a:r>
            <a:endParaRPr lang="cs-CZ" dirty="0" smtClean="0"/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b="1" i="1" dirty="0" err="1" smtClean="0"/>
              <a:t>matjesy</a:t>
            </a:r>
            <a:r>
              <a:rPr lang="cs-CZ" dirty="0" smtClean="0"/>
              <a:t> – pohlavně nedozrálí sledi, s jemným masem, většinou zalité olejem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b="1" i="1" dirty="0" smtClean="0"/>
              <a:t>sardele</a:t>
            </a:r>
            <a:r>
              <a:rPr lang="cs-CZ" dirty="0" smtClean="0"/>
              <a:t> – připravují se z celých nebo rozpůlených </a:t>
            </a:r>
            <a:r>
              <a:rPr lang="cs-CZ" dirty="0" err="1" smtClean="0"/>
              <a:t>vykoštěných</a:t>
            </a:r>
            <a:r>
              <a:rPr lang="cs-CZ" dirty="0" smtClean="0"/>
              <a:t> filetů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Ryby uzené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Udí se ryby čerstvé, ledované nebo zmrazené, a to jak mořské, tak sladkovodní. Všechny ryby musí být neporušené, svěží, mechanicky nepoškozené a zdravotně nezávadné</a:t>
            </a:r>
          </a:p>
          <a:p>
            <a:r>
              <a:rPr lang="cs-CZ" dirty="0" smtClean="0"/>
              <a:t>Uzení se provádí za tepla nebo za studena</a:t>
            </a:r>
          </a:p>
          <a:p>
            <a:r>
              <a:rPr lang="cs-CZ" dirty="0" smtClean="0"/>
              <a:t>Surovina se nejprve musí řádně prosolit v solné lázni, doba solení se řídí druhem ryb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Ryby uzené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Prosolené ryby se navlečou na speciální dráty, opláchnou vodou, nechají oschnout a vyudí</a:t>
            </a:r>
          </a:p>
          <a:p>
            <a:r>
              <a:rPr lang="cs-CZ" dirty="0" smtClean="0"/>
              <a:t>Trvanlivost uzených ryb je poměrně malá nejdéle 48 hodin</a:t>
            </a:r>
          </a:p>
          <a:p>
            <a:r>
              <a:rPr lang="cs-CZ" u="sng" dirty="0" smtClean="0"/>
              <a:t>U nás nejznámější</a:t>
            </a:r>
            <a:r>
              <a:rPr lang="cs-CZ" dirty="0" smtClean="0"/>
              <a:t>: 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dirty="0" smtClean="0"/>
              <a:t>-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makrela,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tuňák,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sledě (uzenáče),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</a:t>
            </a:r>
            <a:r>
              <a:rPr lang="cs-CZ" b="1" i="1" dirty="0" err="1" smtClean="0"/>
              <a:t>maréna</a:t>
            </a:r>
            <a:r>
              <a:rPr lang="cs-CZ" b="1" i="1" dirty="0" smtClean="0"/>
              <a:t>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platýz,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šproty,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filety s různým kořením, </a:t>
            </a:r>
            <a:r>
              <a:rPr lang="cs-CZ" b="1" i="1" dirty="0" err="1" smtClean="0"/>
              <a:t>uz</a:t>
            </a:r>
            <a:r>
              <a:rPr lang="cs-CZ" b="1" i="1" dirty="0" smtClean="0"/>
              <a:t>. úhoř</a:t>
            </a:r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ryb solených?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ryb uzených?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241</Words>
  <Application>Microsoft Office PowerPoint</Application>
  <PresentationFormat>Předvádění na obrazovce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RYBÍ VÝROBKY</vt:lpstr>
      <vt:lpstr>Charakteristika rybích výrobků</vt:lpstr>
      <vt:lpstr>Ryby solené</vt:lpstr>
      <vt:lpstr>Ryby uzené</vt:lpstr>
      <vt:lpstr>Ryby uzené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Alena Friedová</cp:lastModifiedBy>
  <cp:revision>6</cp:revision>
  <dcterms:created xsi:type="dcterms:W3CDTF">2012-09-24T19:01:32Z</dcterms:created>
  <dcterms:modified xsi:type="dcterms:W3CDTF">2012-10-23T06:30:48Z</dcterms:modified>
</cp:coreProperties>
</file>