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6" r:id="rId5"/>
    <p:sldId id="267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mgO7bRhlZCGIGZXWE4wBtg==" hashData="jmTzWOnjc/XhLI6z3iG0rVJxpe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2548D-BF51-4ECD-90E3-E0C6CDA00071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2FF7-03EF-4AC3-9562-D7A83BF3D06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ZVĚŘINA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zvěřina černá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zvěřiny černé 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Zvěřina černá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e skupině černé zvěře je u nás sice jediný, ale dosti rozšířený druh,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prase divoké – kanec – divočák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ospělí samec (kňour) má vyvinutou dvojici klů (tzv. špičáků). Dosahují váhy 150 – 200 kg, samice má váhu o něco nižší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ělo kryje silná kůže, barvy šedé až černé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láďata (selata) – jsou světle žlutohnědá, pruhovaná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ž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ije ve větších, vlhkých lesích (listnatých), sousedících se zemědělskými půdami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Zvěřina černá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Podle jakosti se černá zvěř dělí na selata, jejichž maso je jakostně nejlepší, zvěřinu z prostředních kusů do 70 kg mrtvé váhy a zvěřinu z těžkých kusů. 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Do prodejen  se černá zvěř dodává vcelku, nebouraná. Technologický postup při bourání je stejný jako u vepřového masa.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černé zvěře je temně červené. Čím je kus starší, tím je barva masa tmavší. Tmavší barva masa může být způsobena také tím, že kus byl před odstřelem příliš honěn a maso je překrvené.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Zvěřina černá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Pod kůží na hřbetě a části plece, mívají starší kusy, prorostlé šlachovité vazivo, které se nedá takřka krájet, je nepoživatelné – tzv.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KYRYS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divokých prasat je u nás dosti oblíbené, musí být však kuchyňsky upraveno, kromě chuti vepřového masa, chutná i divočinou. 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Nejlepší maso je v období před pářením (v listopadu).</a:t>
            </a:r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u="sng" dirty="0" smtClean="0">
                <a:latin typeface="Times New Roman" pitchFamily="18" charset="0"/>
                <a:cs typeface="Times New Roman" pitchFamily="18" charset="0"/>
              </a:rPr>
              <a:t>použití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 na svíčkovou, na šípkové omáčce, pečené, smažené, atd.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anci,příroda,tvorové,zvířata"/>
          <p:cNvPicPr>
            <a:picLocks noChangeAspect="1" noChangeArrowheads="1"/>
          </p:cNvPicPr>
          <p:nvPr/>
        </p:nvPicPr>
        <p:blipFill>
          <a:blip r:embed="rId2" cstate="print"/>
          <a:srcRect t="16279" b="17442"/>
          <a:stretch>
            <a:fillRect/>
          </a:stretch>
        </p:blipFill>
        <p:spPr bwMode="auto">
          <a:xfrm>
            <a:off x="683568" y="620688"/>
            <a:ext cx="8256917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Rozděl zvěřinu černou dle jakosti?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je to KYRYS?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je kuchyňské použití černé zvěře?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338</Words>
  <Application>Microsoft Office PowerPoint</Application>
  <PresentationFormat>Předvádění na obrazovce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ZVĚŘINA</vt:lpstr>
      <vt:lpstr>Zvěřina černá</vt:lpstr>
      <vt:lpstr>Zvěřina černá</vt:lpstr>
      <vt:lpstr>Zvěřina černá</vt:lpstr>
      <vt:lpstr>Snímek 5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ZVĚŘINA</dc:title>
  <dc:creator>Alena Friedová</dc:creator>
  <cp:lastModifiedBy>Vítězslav Kubal</cp:lastModifiedBy>
  <cp:revision>8</cp:revision>
  <dcterms:created xsi:type="dcterms:W3CDTF">2012-10-06T14:43:59Z</dcterms:created>
  <dcterms:modified xsi:type="dcterms:W3CDTF">2012-10-22T13:02:58Z</dcterms:modified>
</cp:coreProperties>
</file>