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WpAPdK8f4o82Aa9YZyHdWQ==" hashData="WPmP2jrTA2pZpqYv33EHd6Tq1eU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75E71-B0D7-4F2C-9E61-0FFB9BA72C4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C52A1-030D-43C8-9E10-372D7D9ED1F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PŘÍPRAVKY K DOCHUCOVÁNÍ JÍDEL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hotové zmrazené polévky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hotových 				zmrazených polévek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hotových zmrazených polévek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FontTx/>
              <a:buChar char="-"/>
            </a:pPr>
            <a:endParaRPr lang="cs-CZ" dirty="0" smtClean="0"/>
          </a:p>
          <a:p>
            <a:pPr marL="514350" indent="-514350"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yrábějí se zmrazováním hotových zahuštěných polévek</a:t>
            </a:r>
          </a:p>
          <a:p>
            <a:pPr marL="514350" indent="-514350">
              <a:buFontTx/>
              <a:buChar char="-"/>
            </a:pPr>
            <a:r>
              <a:rPr lang="cs-CZ" dirty="0"/>
              <a:t>b</a:t>
            </a:r>
            <a:r>
              <a:rPr lang="cs-CZ" dirty="0" smtClean="0"/>
              <a:t>alí se po 450 g do skládaček z parafínového papíru, nebo polyetylenových sáčků, dodávají se v kartonech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hotových zmrazených polévek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V prodeji: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např. bramborová, gulášová, zelná, frankfurtská, zabíjačková, hovězí, zeleninová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Skladování: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po celou dobu musí být uchováno v mrazícím zařízení při teplotě -18 - -22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sym typeface="Symbol"/>
              </a:rPr>
              <a:t>C, nesmí rozmrznout, jejich nutriční hodnota je zachována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Záruční lhůta: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sym typeface="Symbol"/>
              </a:rPr>
              <a:t>- 12 měsíců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3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568952" cy="6436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Charakterizuj hotové zmrazené polévky, uveď při jakých teplotách je musíme skladovat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113</Words>
  <Application>Microsoft Office PowerPoint</Application>
  <PresentationFormat>Předvádění na obrazovce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PŘÍPRAVKY K DOCHUCOVÁNÍ JÍDEL</vt:lpstr>
      <vt:lpstr>Charakteristika hotových zmrazených polévek</vt:lpstr>
      <vt:lpstr>Charakteristika hotových zmrazených polévek</vt:lpstr>
      <vt:lpstr>Snímek 4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PŘÍPRAVKY K DOCHUCOVÁNÍ JÍDEL</dc:title>
  <dc:creator>Alena Friedová</dc:creator>
  <cp:lastModifiedBy>Vítězslav Kubal</cp:lastModifiedBy>
  <cp:revision>4</cp:revision>
  <dcterms:created xsi:type="dcterms:W3CDTF">2012-10-21T12:10:37Z</dcterms:created>
  <dcterms:modified xsi:type="dcterms:W3CDTF">2012-10-22T13:04:52Z</dcterms:modified>
</cp:coreProperties>
</file>