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X21Uqzkce+9uMnmNQXBi6g==" hashData="JZ1AoJkK1Kfs+PmWmV66Xf99szY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6E7FD-578A-4E24-B856-F28FDFD17F52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5FBAB-2B94-4701-BF7C-F157712A56D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7632848" cy="3024336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vepřové plece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vepřové plece, umí vysvětlit způsoby 				použití jednotlivých částí</a:t>
            </a:r>
          </a:p>
          <a:p>
            <a:pPr algn="just"/>
            <a:endParaRPr lang="cs-CZ" sz="2100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vepřové plece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plec s kostí – s kolenem a nožičkou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plec s kostí – s kolenem bez nožičky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plec s kostí – bez kolena a bez nožičky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vepřová plec bez kosti: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vyjme se lopatka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odloupne se plátek z lopatky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vyjme se kost pažní + okovec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odříznou se šlachy, kloubní pouzdra, krvavé části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Vykostěná plec se rozdělí na jednotlivé šály: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velká plec		- kulatá plec		- loupaná plec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plec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9952" y="1484784"/>
            <a:ext cx="6864096" cy="4809744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plec SK + přední kolínko s nožičkou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9888" y="1556792"/>
            <a:ext cx="6364224" cy="5084064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plec BK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6944" y="1484784"/>
            <a:ext cx="6230112" cy="4700016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plec BK šály</a:t>
            </a:r>
            <a:b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33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cs-CZ" sz="3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velká plec    </a:t>
            </a:r>
            <a:r>
              <a:rPr lang="cs-CZ" sz="33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cs-CZ" sz="3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kulatá plec    </a:t>
            </a:r>
            <a:r>
              <a:rPr lang="cs-CZ" sz="33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cs-CZ" sz="3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loupaná plec</a:t>
            </a:r>
            <a:endParaRPr lang="cs-CZ" sz="33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7152" y="1916832"/>
            <a:ext cx="5949696" cy="4486656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kůže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6256" y="1412776"/>
            <a:ext cx="6571488" cy="4834128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Vepřový výřez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864" y="1700808"/>
            <a:ext cx="7510272" cy="445008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z jakých částí se skládá vepřová plec s kostí.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šály vepřové plece.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87</Words>
  <Application>Microsoft Office PowerPoint</Application>
  <PresentationFormat>Předvádění na obrazovce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VEPŘOVÉ MASO</vt:lpstr>
      <vt:lpstr>Úprava vepřové plece pro prodej</vt:lpstr>
      <vt:lpstr>Vepřová plec SK</vt:lpstr>
      <vt:lpstr>Vepřová plec SK + přední kolínko s nožičkou</vt:lpstr>
      <vt:lpstr>Vepřová plec BK</vt:lpstr>
      <vt:lpstr>Vepřová plec BK šály 1.velká plec    2.kulatá plec    3.loupaná plec</vt:lpstr>
      <vt:lpstr>Vepřová kůže</vt:lpstr>
      <vt:lpstr>Vepřový výřez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VEPŘOVÉ MASO</dc:title>
  <dc:creator>Alena Friedová</dc:creator>
  <cp:lastModifiedBy>Vítězslav Kubal</cp:lastModifiedBy>
  <cp:revision>6</cp:revision>
  <dcterms:created xsi:type="dcterms:W3CDTF">2012-08-05T21:11:03Z</dcterms:created>
  <dcterms:modified xsi:type="dcterms:W3CDTF">2012-10-22T13:02:10Z</dcterms:modified>
</cp:coreProperties>
</file>