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9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0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1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1" r:id="rId3"/>
    <p:sldMasterId id="2147483710" r:id="rId4"/>
    <p:sldMasterId id="2147483729" r:id="rId5"/>
    <p:sldMasterId id="2147483748" r:id="rId6"/>
    <p:sldMasterId id="2147483767" r:id="rId7"/>
    <p:sldMasterId id="2147483786" r:id="rId8"/>
    <p:sldMasterId id="2147483805" r:id="rId9"/>
    <p:sldMasterId id="2147483824" r:id="rId10"/>
    <p:sldMasterId id="2147483843" r:id="rId11"/>
    <p:sldMasterId id="2147483862" r:id="rId12"/>
  </p:sldMasterIdLst>
  <p:sldIdLst>
    <p:sldId id="258" r:id="rId13"/>
    <p:sldId id="257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72" r:id="rId22"/>
    <p:sldId id="268" r:id="rId23"/>
    <p:sldId id="270" r:id="rId24"/>
    <p:sldId id="271" r:id="rId25"/>
    <p:sldId id="26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9482-2880-4BC7-A0FE-1EB80B49BAE5}" type="datetimeFigureOut">
              <a:rPr lang="cs-CZ" smtClean="0"/>
              <a:t>7.11.2017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D466-382C-4096-84E5-622BADDFB2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23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9482-2880-4BC7-A0FE-1EB80B49BAE5}" type="datetimeFigureOut">
              <a:rPr lang="cs-CZ" smtClean="0"/>
              <a:t>7.11.2017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D466-382C-4096-84E5-622BADDFB2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3981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928A3-8A5A-485B-B80E-CC32BA5FA5A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1041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FAC7A-FECB-4ADC-8290-FBEA40C562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2059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EAAD-0973-45A6-9097-1772B5ACFB1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9696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89A3-129B-4CB0-BDDA-C98C1FE062A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3895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48509-DBA9-44F9-A477-1AA5DB3872B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7972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FD366-6895-428C-B047-5E39E74AE6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5567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3EB64A-2788-431A-AA51-157A64D3EF3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8018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3B8786-26BA-48BB-BBB6-25FC0067144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5434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6D9776-D343-48FF-BFEC-BBCE0F9B1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0352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2AC61F-33FE-4C29-8E51-EB72D7F2DE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893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9482-2880-4BC7-A0FE-1EB80B49BAE5}" type="datetimeFigureOut">
              <a:rPr lang="cs-CZ" smtClean="0"/>
              <a:t>7.11.2017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D466-382C-4096-84E5-622BADDFB2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1225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FA078E-181B-45F8-9F02-5FDAD0620DC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3559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480C71-E432-4531-8FE3-E964E7FD48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6024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C78A54-A0CB-4955-9430-8DBC56FE223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6345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1282-712A-4306-BA5C-2EA9B54381B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5522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72F9-7820-4A21-8E54-6C77E11D09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4973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B248F-7297-425D-89A3-F9418EE762C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7089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6148-D1FF-4EC0-B268-E5EA69CE6EF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91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DEA8-7FFB-48BF-ABB1-F86437DA018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926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928A3-8A5A-485B-B80E-CC32BA5FA5A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0272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FAC7A-FECB-4ADC-8290-FBEA40C562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206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AD9E-86FF-49F3-9A8D-26D5C9233DD5}" type="slidenum">
              <a:rPr lang="cs-CZ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091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EAAD-0973-45A6-9097-1772B5ACFB1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2731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89A3-129B-4CB0-BDDA-C98C1FE062A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9069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48509-DBA9-44F9-A477-1AA5DB3872B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5836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FD366-6895-428C-B047-5E39E74AE6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0649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3EB64A-2788-431A-AA51-157A64D3EF3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0684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3B8786-26BA-48BB-BBB6-25FC0067144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7701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6D9776-D343-48FF-BFEC-BBCE0F9B1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5574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2AC61F-33FE-4C29-8E51-EB72D7F2DE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9529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FA078E-181B-45F8-9F02-5FDAD0620DC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585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480C71-E432-4531-8FE3-E964E7FD48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712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9D690-738F-4F10-BA3C-DDBA098689C6}" type="slidenum">
              <a:rPr lang="cs-CZ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577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C78A54-A0CB-4955-9430-8DBC56FE223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8985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1282-712A-4306-BA5C-2EA9B54381B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0314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72F9-7820-4A21-8E54-6C77E11D09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6667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B248F-7297-425D-89A3-F9418EE762C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6528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6148-D1FF-4EC0-B268-E5EA69CE6EF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6851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DEA8-7FFB-48BF-ABB1-F86437DA018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93419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928A3-8A5A-485B-B80E-CC32BA5FA5A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8889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FAC7A-FECB-4ADC-8290-FBEA40C562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4237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EAAD-0973-45A6-9097-1772B5ACFB1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0181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89A3-129B-4CB0-BDDA-C98C1FE062A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0783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1DEE-84D0-43BB-84D9-36418E97343C}" type="slidenum">
              <a:rPr lang="cs-CZ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045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48509-DBA9-44F9-A477-1AA5DB3872B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2732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FD366-6895-428C-B047-5E39E74AE6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7425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3EB64A-2788-431A-AA51-157A64D3EF3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0706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3B8786-26BA-48BB-BBB6-25FC0067144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8063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6D9776-D343-48FF-BFEC-BBCE0F9B1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0950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2AC61F-33FE-4C29-8E51-EB72D7F2DE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550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FA078E-181B-45F8-9F02-5FDAD0620DC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3352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480C71-E432-4531-8FE3-E964E7FD48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3144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C78A54-A0CB-4955-9430-8DBC56FE223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3442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1282-712A-4306-BA5C-2EA9B54381B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273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5513-F1AA-4E2C-B777-E5106568B6B1}" type="slidenum">
              <a:rPr lang="cs-CZ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177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72F9-7820-4A21-8E54-6C77E11D09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053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B248F-7297-425D-89A3-F9418EE762C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970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6148-D1FF-4EC0-B268-E5EA69CE6EF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7165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DEA8-7FFB-48BF-ABB1-F86437DA018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54301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928A3-8A5A-485B-B80E-CC32BA5FA5A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38483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FAC7A-FECB-4ADC-8290-FBEA40C562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9904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EAAD-0973-45A6-9097-1772B5ACFB1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4427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89A3-129B-4CB0-BDDA-C98C1FE062A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553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48509-DBA9-44F9-A477-1AA5DB3872B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1893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FD366-6895-428C-B047-5E39E74AE6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741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0CC4-2CED-4B7D-9EC2-381F7F990DDD}" type="slidenum">
              <a:rPr lang="cs-CZ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009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3EB64A-2788-431A-AA51-157A64D3EF3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70606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3B8786-26BA-48BB-BBB6-25FC0067144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0325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6D9776-D343-48FF-BFEC-BBCE0F9B1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5687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2AC61F-33FE-4C29-8E51-EB72D7F2DE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0157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FA078E-181B-45F8-9F02-5FDAD0620DC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50948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480C71-E432-4531-8FE3-E964E7FD48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12799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C78A54-A0CB-4955-9430-8DBC56FE223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9443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1282-712A-4306-BA5C-2EA9B54381B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1124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72F9-7820-4A21-8E54-6C77E11D09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68787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B248F-7297-425D-89A3-F9418EE762C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362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AA16-A38E-488A-A29F-275C8CA5F175}" type="slidenum">
              <a:rPr lang="cs-CZ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575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6148-D1FF-4EC0-B268-E5EA69CE6EF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87728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DEA8-7FFB-48BF-ABB1-F86437DA018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36891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928A3-8A5A-485B-B80E-CC32BA5FA5A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55323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FAC7A-FECB-4ADC-8290-FBEA40C562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7272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EAAD-0973-45A6-9097-1772B5ACFB1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31621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89A3-129B-4CB0-BDDA-C98C1FE062A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01730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48509-DBA9-44F9-A477-1AA5DB3872B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36685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FD366-6895-428C-B047-5E39E74AE6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9937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3EB64A-2788-431A-AA51-157A64D3EF3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18486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3B8786-26BA-48BB-BBB6-25FC0067144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267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AB43-F23E-41DB-A38F-39D4C1B2A66E}" type="slidenum">
              <a:rPr lang="cs-CZ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1663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6D9776-D343-48FF-BFEC-BBCE0F9B1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15384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2AC61F-33FE-4C29-8E51-EB72D7F2DE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67772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FA078E-181B-45F8-9F02-5FDAD0620DC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34314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480C71-E432-4531-8FE3-E964E7FD48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59364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C78A54-A0CB-4955-9430-8DBC56FE223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61320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1282-712A-4306-BA5C-2EA9B54381B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92702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72F9-7820-4A21-8E54-6C77E11D09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55766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B248F-7297-425D-89A3-F9418EE762C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14868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6148-D1FF-4EC0-B268-E5EA69CE6EF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98761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DEA8-7FFB-48BF-ABB1-F86437DA018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698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CD61-9C99-410D-9D1E-01C7A89CC3A4}" type="slidenum">
              <a:rPr lang="cs-CZ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035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928A3-8A5A-485B-B80E-CC32BA5FA5A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3229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FAC7A-FECB-4ADC-8290-FBEA40C562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68865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EAAD-0973-45A6-9097-1772B5ACFB1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63325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89A3-129B-4CB0-BDDA-C98C1FE062A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76968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48509-DBA9-44F9-A477-1AA5DB3872B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43604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FD366-6895-428C-B047-5E39E74AE6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15552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3EB64A-2788-431A-AA51-157A64D3EF3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35409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3B8786-26BA-48BB-BBB6-25FC0067144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73189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6D9776-D343-48FF-BFEC-BBCE0F9B1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34607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2AC61F-33FE-4C29-8E51-EB72D7F2DE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225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9482-2880-4BC7-A0FE-1EB80B49BAE5}" type="datetimeFigureOut">
              <a:rPr lang="cs-CZ" smtClean="0"/>
              <a:t>7.11.2017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D466-382C-4096-84E5-622BADDFB2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585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DC40-7F94-4360-99C7-B5C5E5033956}" type="slidenum">
              <a:rPr lang="cs-CZ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7027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FA078E-181B-45F8-9F02-5FDAD0620DC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85548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480C71-E432-4531-8FE3-E964E7FD48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72047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C78A54-A0CB-4955-9430-8DBC56FE223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0213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2EF43-DBA7-4C03-8520-22D78D2735D7}" type="slidenum">
              <a:rPr lang="cs-CZ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37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6194-4CF4-4E8C-AB6B-B54DC2711629}" type="slidenum">
              <a:rPr lang="cs-CZ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82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1282-712A-4306-BA5C-2EA9B54381B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381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72F9-7820-4A21-8E54-6C77E11D09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992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B248F-7297-425D-89A3-F9418EE762C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3380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6148-D1FF-4EC0-B268-E5EA69CE6EF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8681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DEA8-7FFB-48BF-ABB1-F86437DA018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9781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928A3-8A5A-485B-B80E-CC32BA5FA5A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7011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FAC7A-FECB-4ADC-8290-FBEA40C562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776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9482-2880-4BC7-A0FE-1EB80B49BAE5}" type="datetimeFigureOut">
              <a:rPr lang="cs-CZ" smtClean="0"/>
              <a:t>7.11.2017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D466-382C-4096-84E5-622BADDFB2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937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EAAD-0973-45A6-9097-1772B5ACFB1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8730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89A3-129B-4CB0-BDDA-C98C1FE062A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254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48509-DBA9-44F9-A477-1AA5DB3872B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8150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FD366-6895-428C-B047-5E39E74AE6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6468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3EB64A-2788-431A-AA51-157A64D3EF3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1986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3B8786-26BA-48BB-BBB6-25FC0067144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2855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6D9776-D343-48FF-BFEC-BBCE0F9B1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9813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2AC61F-33FE-4C29-8E51-EB72D7F2DE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42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FA078E-181B-45F8-9F02-5FDAD0620DC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4556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480C71-E432-4531-8FE3-E964E7FD48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759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9482-2880-4BC7-A0FE-1EB80B49BAE5}" type="datetimeFigureOut">
              <a:rPr lang="cs-CZ" smtClean="0"/>
              <a:t>7.11.2017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D466-382C-4096-84E5-622BADDFB2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772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C78A54-A0CB-4955-9430-8DBC56FE223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031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1282-712A-4306-BA5C-2EA9B54381B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175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72F9-7820-4A21-8E54-6C77E11D09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1224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B248F-7297-425D-89A3-F9418EE762C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100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6148-D1FF-4EC0-B268-E5EA69CE6EF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0362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DEA8-7FFB-48BF-ABB1-F86437DA018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7188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928A3-8A5A-485B-B80E-CC32BA5FA5A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6466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FAC7A-FECB-4ADC-8290-FBEA40C562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3620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EAAD-0973-45A6-9097-1772B5ACFB1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5595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89A3-129B-4CB0-BDDA-C98C1FE062A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370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9482-2880-4BC7-A0FE-1EB80B49BAE5}" type="datetimeFigureOut">
              <a:rPr lang="cs-CZ" smtClean="0"/>
              <a:t>7.11.2017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D466-382C-4096-84E5-622BADDFB2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284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48509-DBA9-44F9-A477-1AA5DB3872B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95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FD366-6895-428C-B047-5E39E74AE6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0439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3EB64A-2788-431A-AA51-157A64D3EF3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5979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3B8786-26BA-48BB-BBB6-25FC0067144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5531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6D9776-D343-48FF-BFEC-BBCE0F9B1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186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2AC61F-33FE-4C29-8E51-EB72D7F2DE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028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FA078E-181B-45F8-9F02-5FDAD0620DC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4978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480C71-E432-4531-8FE3-E964E7FD48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4009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C78A54-A0CB-4955-9430-8DBC56FE223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5323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1282-712A-4306-BA5C-2EA9B54381B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278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9482-2880-4BC7-A0FE-1EB80B49BAE5}" type="datetimeFigureOut">
              <a:rPr lang="cs-CZ" smtClean="0"/>
              <a:t>7.11.2017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D466-382C-4096-84E5-622BADDFB2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406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72F9-7820-4A21-8E54-6C77E11D09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499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B248F-7297-425D-89A3-F9418EE762C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1277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6148-D1FF-4EC0-B268-E5EA69CE6EF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4896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DEA8-7FFB-48BF-ABB1-F86437DA018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5299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928A3-8A5A-485B-B80E-CC32BA5FA5A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2122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FAC7A-FECB-4ADC-8290-FBEA40C562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1392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EAAD-0973-45A6-9097-1772B5ACFB1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5201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89A3-129B-4CB0-BDDA-C98C1FE062A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9591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48509-DBA9-44F9-A477-1AA5DB3872B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764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FD366-6895-428C-B047-5E39E74AE6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429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9482-2880-4BC7-A0FE-1EB80B49BAE5}" type="datetimeFigureOut">
              <a:rPr lang="cs-CZ" smtClean="0"/>
              <a:t>7.11.2017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D466-382C-4096-84E5-622BADDFB2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6587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3EB64A-2788-431A-AA51-157A64D3EF3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2602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3B8786-26BA-48BB-BBB6-25FC0067144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356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6D9776-D343-48FF-BFEC-BBCE0F9B1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9438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2AC61F-33FE-4C29-8E51-EB72D7F2DE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8946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FA078E-181B-45F8-9F02-5FDAD0620DC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3170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480C71-E432-4531-8FE3-E964E7FD48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8120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C78A54-A0CB-4955-9430-8DBC56FE223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9325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1282-712A-4306-BA5C-2EA9B54381B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5559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72F9-7820-4A21-8E54-6C77E11D09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7742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B248F-7297-425D-89A3-F9418EE762C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904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9482-2880-4BC7-A0FE-1EB80B49BAE5}" type="datetimeFigureOut">
              <a:rPr lang="cs-CZ" smtClean="0"/>
              <a:t>7.11.2017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D466-382C-4096-84E5-622BADDFB2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8971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6148-D1FF-4EC0-B268-E5EA69CE6EF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1188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DEA8-7FFB-48BF-ABB1-F86437DA018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1035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928A3-8A5A-485B-B80E-CC32BA5FA5A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8076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FAC7A-FECB-4ADC-8290-FBEA40C562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8857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EAAD-0973-45A6-9097-1772B5ACFB1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8970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89A3-129B-4CB0-BDDA-C98C1FE062A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063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48509-DBA9-44F9-A477-1AA5DB3872B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5380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FD366-6895-428C-B047-5E39E74AE6A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584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3EB64A-2788-431A-AA51-157A64D3EF3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1704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3B8786-26BA-48BB-BBB6-25FC0067144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237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9482-2880-4BC7-A0FE-1EB80B49BAE5}" type="datetimeFigureOut">
              <a:rPr lang="cs-CZ" smtClean="0"/>
              <a:t>7.11.2017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D466-382C-4096-84E5-622BADDFB2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094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6D9776-D343-48FF-BFEC-BBCE0F9B15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7687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2AC61F-33FE-4C29-8E51-EB72D7F2DE8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7585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FA078E-181B-45F8-9F02-5FDAD0620DC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0516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480C71-E432-4531-8FE3-E964E7FD48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599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C78A54-A0CB-4955-9430-8DBC56FE223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3193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1282-712A-4306-BA5C-2EA9B54381B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8675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72F9-7820-4A21-8E54-6C77E11D09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6060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B248F-7297-425D-89A3-F9418EE762C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3611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6148-D1FF-4EC0-B268-E5EA69CE6EF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9008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DEA8-7FFB-48BF-ABB1-F86437DA018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185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9482-2880-4BC7-A0FE-1EB80B49BAE5}" type="datetimeFigureOut">
              <a:rPr lang="cs-CZ" smtClean="0"/>
              <a:t>7.11.2017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D466-382C-4096-84E5-622BADDFB2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44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0BF305-1051-4F84-B361-AF351EBB4DD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0BF305-1051-4F84-B361-AF351EBB4DD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3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0BF305-1051-4F84-B361-AF351EBB4DD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4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0A22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0A22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BFA70A-210A-4687-9D25-1B101A12CE86}" type="slidenum">
              <a:rPr lang="cs-CZ">
                <a:solidFill>
                  <a:srgbClr val="F0A22E">
                    <a:shade val="75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F0A22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33" name="Zástupný symbol pro nadpis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8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0BF305-1051-4F84-B361-AF351EBB4DD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4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0BF305-1051-4F84-B361-AF351EBB4DD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1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0BF305-1051-4F84-B361-AF351EBB4DD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9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0BF305-1051-4F84-B361-AF351EBB4DD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0BF305-1051-4F84-B361-AF351EBB4DD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1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0BF305-1051-4F84-B361-AF351EBB4DD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1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0BF305-1051-4F84-B361-AF351EBB4DD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0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buznik.com/rec_cats.php?ParentID=54" TargetMode="External"/><Relationship Id="rId1" Type="http://schemas.openxmlformats.org/officeDocument/2006/relationships/slideLayout" Target="../slideLayouts/slideLayout1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biLevel thresh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765175"/>
            <a:ext cx="6008688" cy="1470025"/>
          </a:xfrm>
          <a:solidFill>
            <a:srgbClr val="FFFFFF"/>
          </a:solidFill>
        </p:spPr>
      </p:pic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xfrm>
            <a:off x="611188" y="2565400"/>
            <a:ext cx="7561262" cy="36004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0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sz="2000" b="1" dirty="0" smtClean="0">
                <a:latin typeface="Arial" charset="0"/>
              </a:rPr>
              <a:t>Projekt CZ.1.07/1.1.38/01.0015</a:t>
            </a:r>
          </a:p>
          <a:p>
            <a:pPr>
              <a:lnSpc>
                <a:spcPct val="80000"/>
              </a:lnSpc>
            </a:pPr>
            <a:endParaRPr lang="cs-CZ" sz="20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sz="2000" b="1" dirty="0" smtClean="0">
                <a:solidFill>
                  <a:srgbClr val="3A16F0"/>
                </a:solidFill>
                <a:latin typeface="Arial" charset="0"/>
              </a:rPr>
              <a:t>Modul M6 </a:t>
            </a:r>
          </a:p>
          <a:p>
            <a:pPr>
              <a:lnSpc>
                <a:spcPct val="80000"/>
              </a:lnSpc>
            </a:pPr>
            <a:endParaRPr lang="cs-CZ" sz="2000" b="1" dirty="0" smtClean="0">
              <a:solidFill>
                <a:srgbClr val="3A16F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zh-CN" sz="2400" b="1" dirty="0" smtClean="0">
                <a:solidFill>
                  <a:srgbClr val="3A16F0"/>
                </a:solidFill>
                <a:latin typeface="Arial" charset="0"/>
              </a:rPr>
              <a:t>Modernizace výukových metod při výuce odborných předmětů gastro a odborného výcviku </a:t>
            </a:r>
            <a:endParaRPr lang="cs-CZ" sz="2400" b="1" dirty="0" smtClean="0">
              <a:solidFill>
                <a:srgbClr val="3A16F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cs-CZ" sz="2400" b="1" dirty="0" smtClean="0">
              <a:solidFill>
                <a:srgbClr val="3A16F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cs-CZ" sz="24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cs-CZ" sz="12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sz="2000" b="1" dirty="0" smtClean="0">
                <a:latin typeface="Arial" charset="0"/>
              </a:rPr>
              <a:t>autor Mgr. Alena Marková</a:t>
            </a:r>
          </a:p>
        </p:txBody>
      </p:sp>
    </p:spTree>
    <p:extLst>
      <p:ext uri="{BB962C8B-B14F-4D97-AF65-F5344CB8AC3E}">
        <p14:creationId xmlns:p14="http://schemas.microsoft.com/office/powerpoint/2010/main" val="19800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Toasty s lososí pěn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6" y="260648"/>
            <a:ext cx="3528392" cy="311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Jednohub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42309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Chlebicky-Jednohubky-Minihubky_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52" y="358457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6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Obložené chlebíčky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Patří k oblíbené specialitě české kuchyně. Základ tvoří plátky bílé veky krájené mírně našikmo 1 – 1,5 cm silné, toastový chléb, housky, žemle i celozrnný chléb. Na potření používáme různé pomazánky nebo saláty. Obložíme je šunkou, uzeninou, sýry, vejci, okurkou, paprikou, rajčetem apod. Hmotnost by měla být 60 -80 g.</a:t>
            </a:r>
          </a:p>
        </p:txBody>
      </p:sp>
    </p:spTree>
    <p:extLst>
      <p:ext uri="{BB962C8B-B14F-4D97-AF65-F5344CB8AC3E}">
        <p14:creationId xmlns:p14="http://schemas.microsoft.com/office/powerpoint/2010/main" val="3140183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lebíček s krabí pomazánk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2179638"/>
            <a:ext cx="62293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lebíček s krabí pomazánk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5" y="-2043608"/>
            <a:ext cx="62293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lebíček s krabí pomazánk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2027238"/>
            <a:ext cx="62293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ástupný symbol pro obsah 1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2687638"/>
            <a:ext cx="9525" cy="9525"/>
          </a:xfrm>
        </p:spPr>
      </p:pic>
      <p:pic>
        <p:nvPicPr>
          <p:cNvPr id="1033" name="Picture 9" descr="C:\Users\NB\Pictures\9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44" y="2204864"/>
            <a:ext cx="3089916" cy="25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data.labuznik.com/labuznik/images/150x100/94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0822"/>
            <a:ext cx="2794101" cy="21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292846" cy="229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541780"/>
            <a:ext cx="2022652" cy="142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http://data.labuznik.com/labuznik/images/150x100/24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00" y="4149080"/>
            <a:ext cx="225696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data.labuznik.com/labuznik/images/150x100/70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34" y="4149080"/>
            <a:ext cx="2145040" cy="21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4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8229600" cy="4137323"/>
          </a:xfrm>
        </p:spPr>
        <p:txBody>
          <a:bodyPr/>
          <a:lstStyle/>
          <a:p>
            <a:r>
              <a:rPr lang="cs-CZ" dirty="0" smtClean="0"/>
              <a:t>Charakterizuj studenou kuchyni.</a:t>
            </a:r>
          </a:p>
          <a:p>
            <a:r>
              <a:rPr lang="cs-CZ" dirty="0" smtClean="0"/>
              <a:t>Jaká </a:t>
            </a:r>
            <a:r>
              <a:rPr lang="cs-CZ" dirty="0"/>
              <a:t>znáš ochucená másla?</a:t>
            </a:r>
          </a:p>
          <a:p>
            <a:r>
              <a:rPr lang="cs-CZ" dirty="0"/>
              <a:t>Znáš přípravu šunkové pěny?</a:t>
            </a:r>
          </a:p>
          <a:p>
            <a:r>
              <a:rPr lang="cs-CZ" dirty="0" smtClean="0"/>
              <a:t>Co </a:t>
            </a:r>
            <a:r>
              <a:rPr lang="cs-CZ" dirty="0"/>
              <a:t>jsou to </a:t>
            </a:r>
            <a:r>
              <a:rPr lang="cs-CZ" dirty="0" smtClean="0"/>
              <a:t>chuťovky a </a:t>
            </a:r>
            <a:r>
              <a:rPr lang="cs-CZ" dirty="0"/>
              <a:t>kanapky?</a:t>
            </a:r>
          </a:p>
          <a:p>
            <a:r>
              <a:rPr lang="cs-CZ" dirty="0" smtClean="0"/>
              <a:t>Jak </a:t>
            </a:r>
            <a:r>
              <a:rPr lang="cs-CZ" dirty="0"/>
              <a:t>se připravují obložené chlebíčky?</a:t>
            </a:r>
          </a:p>
        </p:txBody>
      </p:sp>
    </p:spTree>
    <p:extLst>
      <p:ext uri="{BB962C8B-B14F-4D97-AF65-F5344CB8AC3E}">
        <p14:creationId xmlns:p14="http://schemas.microsoft.com/office/powerpoint/2010/main" val="3098326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Vladimír Picka, Mistr kuchař. Soubor receptur výrobků studené kuchyně (vlastní kalkulace)</a:t>
            </a:r>
          </a:p>
          <a:p>
            <a:r>
              <a:rPr lang="cs-CZ" sz="2400" dirty="0" smtClean="0"/>
              <a:t>Hana Sedláčková, Ladislav Nodl, Jaroslav Peterka, Tamara Starnovská: Technologie přípravy pokrmů 5, Nakladatelství Fortuna Praha</a:t>
            </a:r>
          </a:p>
          <a:p>
            <a:r>
              <a:rPr lang="cs-CZ" sz="2400" dirty="0" smtClean="0"/>
              <a:t>Alena Marková, fotografie</a:t>
            </a:r>
          </a:p>
          <a:p>
            <a:r>
              <a:rPr lang="cs-CZ" sz="2400" dirty="0" smtClean="0">
                <a:hlinkClick r:id="rId2"/>
              </a:rPr>
              <a:t>http://www.labuznik.com/rec_cats.php?ParentID=54</a:t>
            </a:r>
            <a:endParaRPr lang="cs-CZ" sz="2400" dirty="0" smtClean="0"/>
          </a:p>
          <a:p>
            <a:r>
              <a:rPr lang="cs-CZ" sz="2400" dirty="0" smtClean="0"/>
              <a:t>http://sokorest.cz/fotogalerie/chlebky-jednohubky-minihubky/chlebicky-jednohubky-minihubky8-36#joomimg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67835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Předmět: Technologie přípravy pokrmů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Obor: Kuchař-kuchařka, Kuchař-číšník– III. ročník</a:t>
            </a:r>
          </a:p>
          <a:p>
            <a:r>
              <a:rPr lang="cs-CZ" dirty="0" smtClean="0"/>
              <a:t>Téma: </a:t>
            </a:r>
            <a:r>
              <a:rPr lang="cs-CZ" dirty="0" smtClean="0">
                <a:solidFill>
                  <a:srgbClr val="FF0000"/>
                </a:solidFill>
              </a:rPr>
              <a:t>Studená kuchyně – úvod, ochucená másla, pěny, jednohubky, kanapky a chlebíčky</a:t>
            </a:r>
          </a:p>
          <a:p>
            <a:r>
              <a:rPr lang="cs-CZ" dirty="0" smtClean="0"/>
              <a:t>Počet vyučovacích hodin: 2</a:t>
            </a:r>
          </a:p>
          <a:p>
            <a:r>
              <a:rPr lang="cs-CZ" dirty="0" smtClean="0"/>
              <a:t>Metody výuky: -Výklad doplněný vytvořenou prezentací s obrázky, opakování a porovnávání s činnostmi v praxi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4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Studená</a:t>
            </a:r>
            <a:r>
              <a:rPr lang="cs-CZ" dirty="0"/>
              <a:t> </a:t>
            </a:r>
            <a:r>
              <a:rPr lang="cs-CZ" dirty="0">
                <a:solidFill>
                  <a:schemeClr val="bg1"/>
                </a:solidFill>
              </a:rPr>
              <a:t>kuchyně</a:t>
            </a:r>
          </a:p>
        </p:txBody>
      </p:sp>
    </p:spTree>
    <p:extLst>
      <p:ext uri="{BB962C8B-B14F-4D97-AF65-F5344CB8AC3E}">
        <p14:creationId xmlns:p14="http://schemas.microsoft.com/office/powerpoint/2010/main" val="167348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Charakteristika studené kuchyně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Pokrmy studené kuchyně mají v české kuchyni široké využití. Mohou být součástí rozšířené snídaně, přesnídávky i malého občerstvení. Podávají se jako studený předkrm, ale také při slavnostních příležitostech, jako jsou rauty, recepce, koktajly, číše vína, </a:t>
            </a:r>
            <a:r>
              <a:rPr lang="cs-CZ" sz="2800" dirty="0" smtClean="0"/>
              <a:t>garden party </a:t>
            </a:r>
            <a:r>
              <a:rPr lang="cs-CZ" sz="2800" dirty="0"/>
              <a:t>apod..  Potraviny, které při přípravě zpracováváme, musí být co nejčerstvější a co nejlepší kvality, protože mnohé se zpracovávají za syrova a nezpracovávají se tepelně. Velmi důležité je i dodržování pravidel hygieny.</a:t>
            </a:r>
          </a:p>
        </p:txBody>
      </p:sp>
    </p:spTree>
    <p:extLst>
      <p:ext uri="{BB962C8B-B14F-4D97-AF65-F5344CB8AC3E}">
        <p14:creationId xmlns:p14="http://schemas.microsoft.com/office/powerpoint/2010/main" val="2408277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Pěny a ochucená másla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4038600" cy="5102225"/>
          </a:xfrm>
        </p:spPr>
        <p:txBody>
          <a:bodyPr/>
          <a:lstStyle/>
          <a:p>
            <a:r>
              <a:rPr lang="cs-CZ" dirty="0"/>
              <a:t>Žloutková</a:t>
            </a:r>
          </a:p>
          <a:p>
            <a:r>
              <a:rPr lang="cs-CZ" dirty="0"/>
              <a:t>Lososová</a:t>
            </a:r>
          </a:p>
          <a:p>
            <a:r>
              <a:rPr lang="cs-CZ" dirty="0"/>
              <a:t>Paštiková</a:t>
            </a:r>
          </a:p>
          <a:p>
            <a:r>
              <a:rPr lang="cs-CZ" dirty="0"/>
              <a:t>Rokfórová</a:t>
            </a:r>
          </a:p>
          <a:p>
            <a:r>
              <a:rPr lang="cs-CZ" dirty="0"/>
              <a:t>Šunková</a:t>
            </a:r>
          </a:p>
          <a:p>
            <a:r>
              <a:rPr lang="cs-CZ" dirty="0"/>
              <a:t>Uherská</a:t>
            </a:r>
          </a:p>
          <a:p>
            <a:r>
              <a:rPr lang="cs-CZ" dirty="0"/>
              <a:t>Tvarohová</a:t>
            </a:r>
          </a:p>
          <a:p>
            <a:r>
              <a:rPr lang="cs-CZ" dirty="0"/>
              <a:t>Zeleninová</a:t>
            </a:r>
          </a:p>
          <a:p>
            <a:r>
              <a:rPr lang="cs-CZ" dirty="0"/>
              <a:t>Sýrová s bylinkami</a:t>
            </a:r>
          </a:p>
          <a:p>
            <a:endParaRPr lang="cs-CZ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r>
              <a:rPr lang="cs-CZ" dirty="0"/>
              <a:t>Bylinkové máslo</a:t>
            </a:r>
          </a:p>
          <a:p>
            <a:r>
              <a:rPr lang="cs-CZ" dirty="0"/>
              <a:t>Česnekové máslo</a:t>
            </a:r>
          </a:p>
          <a:p>
            <a:r>
              <a:rPr lang="cs-CZ" dirty="0"/>
              <a:t>Hořčičné máslo</a:t>
            </a:r>
          </a:p>
          <a:p>
            <a:r>
              <a:rPr lang="cs-CZ" dirty="0"/>
              <a:t>Kaviárové máslo</a:t>
            </a:r>
          </a:p>
          <a:p>
            <a:r>
              <a:rPr lang="cs-CZ" dirty="0"/>
              <a:t>Křenové máslo</a:t>
            </a:r>
          </a:p>
          <a:p>
            <a:r>
              <a:rPr lang="cs-CZ" dirty="0"/>
              <a:t>Lososové máslo</a:t>
            </a:r>
          </a:p>
          <a:p>
            <a:r>
              <a:rPr lang="cs-CZ" dirty="0"/>
              <a:t>Ořechové máslo</a:t>
            </a:r>
          </a:p>
          <a:p>
            <a:r>
              <a:rPr lang="cs-CZ" dirty="0"/>
              <a:t>Pažitkové a petrželkové máslo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32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Žloutková pěna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Do vyšlehaného másla přidáváme postupně nastrouhané nebo prolisované žloutky s ostatními přísadami. Po vyšlehání pěnu zpracováváme. Bývá obvykle základem pro výrobky s kaviárem nebo rybí chuťovky.</a:t>
            </a:r>
          </a:p>
        </p:txBody>
      </p:sp>
      <p:pic>
        <p:nvPicPr>
          <p:cNvPr id="15374" name="Picture 14" descr="Studená kuchyně 0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088" y="3938588"/>
            <a:ext cx="2916237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15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Šunková pěna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Do vyšlehaného másla se sýrem přidáme jemně mletou šunku, zjemníme smetanou a dochutíme. Vhodná pro plnění vajec, zeleniny nebo k zalévání do aspiku. Tuhou pěnu do sýrů připravujeme bez smetany.</a:t>
            </a:r>
          </a:p>
        </p:txBody>
      </p:sp>
      <p:pic>
        <p:nvPicPr>
          <p:cNvPr id="19463" name="Picture 7" descr="Studená kuchyně 06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1263" y="1600200"/>
            <a:ext cx="1639887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641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Tvarohová pěna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 dirty="0"/>
              <a:t>Ušlehaný tvaroh postupně zašleháváme do ušlehaného másla. Pěnu lze dochutit solí, mletou paprikou, bylinkami nebo jemně mletými ořechy apod.. </a:t>
            </a:r>
          </a:p>
        </p:txBody>
      </p:sp>
      <p:pic>
        <p:nvPicPr>
          <p:cNvPr id="22533" name="Picture 5" descr="Studená kuchyně 0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987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Chuťovky (kanapky, sousta)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Nazýváme je také kanapky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/>
              <a:t>( z francouzského slova canapés), jsou označována také jako sousta a lidově jednohubky.</a:t>
            </a:r>
          </a:p>
          <a:p>
            <a:pPr>
              <a:lnSpc>
                <a:spcPct val="90000"/>
              </a:lnSpc>
            </a:pPr>
            <a:r>
              <a:rPr lang="cs-CZ" dirty="0"/>
              <a:t>Chuťovka je zdobená více druhy surovin, kanapka je zpravidla na podkladě různě vykrojeného plátku veky či chleba a měla by být zdobena jen jedním druhem suroviny.</a:t>
            </a:r>
          </a:p>
        </p:txBody>
      </p:sp>
    </p:spTree>
    <p:extLst>
      <p:ext uri="{BB962C8B-B14F-4D97-AF65-F5344CB8AC3E}">
        <p14:creationId xmlns:p14="http://schemas.microsoft.com/office/powerpoint/2010/main" val="128990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sta">
  <a:themeElements>
    <a:clrScheme name="Cesta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sta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485</Words>
  <Application>Microsoft Office PowerPoint</Application>
  <PresentationFormat>Předvádění na obrazovce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12</vt:i4>
      </vt:variant>
      <vt:variant>
        <vt:lpstr>Nadpisy snímků</vt:lpstr>
      </vt:variant>
      <vt:variant>
        <vt:i4>14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Motiv systému Office</vt:lpstr>
      <vt:lpstr>Cesta</vt:lpstr>
      <vt:lpstr>1_Výchozí návrh</vt:lpstr>
      <vt:lpstr>2_Výchozí návrh</vt:lpstr>
      <vt:lpstr>3_Výchozí návrh</vt:lpstr>
      <vt:lpstr>4_Výchozí návrh</vt:lpstr>
      <vt:lpstr>5_Výchozí návrh</vt:lpstr>
      <vt:lpstr>6_Výchozí návrh</vt:lpstr>
      <vt:lpstr>7_Výchozí návrh</vt:lpstr>
      <vt:lpstr>8_Výchozí návrh</vt:lpstr>
      <vt:lpstr>9_Výchozí návrh</vt:lpstr>
      <vt:lpstr>10_Výchozí návrh</vt:lpstr>
      <vt:lpstr>Prezentace aplikace PowerPoint</vt:lpstr>
      <vt:lpstr>Předmět: Technologie přípravy pokrmů</vt:lpstr>
      <vt:lpstr>Studená kuchyně</vt:lpstr>
      <vt:lpstr>Charakteristika studené kuchyně</vt:lpstr>
      <vt:lpstr>1. Pěny a ochucená másla</vt:lpstr>
      <vt:lpstr>Žloutková pěna</vt:lpstr>
      <vt:lpstr>Šunková pěna</vt:lpstr>
      <vt:lpstr>Tvarohová pěna</vt:lpstr>
      <vt:lpstr>Chuťovky (kanapky, sousta)</vt:lpstr>
      <vt:lpstr>Prezentace aplikace PowerPoint</vt:lpstr>
      <vt:lpstr>Obložené chlebíčky</vt:lpstr>
      <vt:lpstr>Prezentace aplikace PowerPoint</vt:lpstr>
      <vt:lpstr>Test</vt:lpstr>
      <vt:lpstr>Použité 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NB</dc:creator>
  <cp:lastModifiedBy>Břenda Ladislav Bc.</cp:lastModifiedBy>
  <cp:revision>9</cp:revision>
  <dcterms:created xsi:type="dcterms:W3CDTF">2012-10-03T13:04:28Z</dcterms:created>
  <dcterms:modified xsi:type="dcterms:W3CDTF">2017-11-07T08:29:40Z</dcterms:modified>
</cp:coreProperties>
</file>