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5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f5Czpqz6bj88CLTPC50ZUg==" hashData="4GyAPo5BeXD10gsZIU9YAKwAIaQ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72371-43C2-4A8F-B6B8-02E889ABE9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D9946-5C45-4E77-A1AF-AEE7FD07A59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PŘÍPRAVKY K DOCHUCOVÁNÍ JÍDEL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polévkové koření tekuté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polévkového 				koření tekutého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polévkového koření tekutého - MAGI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>
              <a:buNone/>
            </a:pP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Vyrábí se hydrolytickým štěpením rostlinných a živočišných bílkovin, pomocí kyseliny chlorovodíkové, přefiltrovaný a upravený roztok na žádanou hustotu</a:t>
            </a:r>
          </a:p>
          <a:p>
            <a:pPr>
              <a:buFontTx/>
              <a:buChar char="-"/>
            </a:pPr>
            <a:r>
              <a:rPr lang="cs-CZ" dirty="0" smtClean="0"/>
              <a:t>Ochucuje a zvyšuje výživovou hodnotu pokrmů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Suroviny na výrobu MAGI: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pšeničný lepek – dodává granátové zabarvení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ušené kvasnice – podporují vyrovnání chuti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pokrutiny, popř. obilné klíčky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azein – (z odstředěného mléka) doplňuje zlatavé zbarvení a příjemnou chuť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š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kvarková drť, kreatinová moučka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řidává se výluh z kořene libečku</a:t>
            </a:r>
          </a:p>
          <a:p>
            <a:pPr marL="514350" indent="-514350">
              <a:buFont typeface="Wingdings" pitchFamily="2" charset="2"/>
              <a:buChar char="v"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Polévkové koření tekuté - MAGI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marL="514350" indent="-514350"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Jakostní požadavky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čirá, jiskrná, žlutohnědá až červenohnědá, tmavě hnědá tekutina, plné chuti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dovoluje se zelený odstín v barvě a malé množství usazenin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Skladování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sucho, čisto, temno, chladno, škodí výkyvy teplot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Polévkové koření tekuté - MAGI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Vady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hořká, připálená, odporná chuť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velké množství usazenin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Záruční lhůta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- 3 roky od data plnění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424936" cy="6328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Co je to polévkové koření tekuté - MAGI?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Jaké suroviny se používají na jeho </a:t>
            </a:r>
            <a:r>
              <a:rPr lang="cs-CZ" smtClean="0">
                <a:latin typeface="Times New Roman" pitchFamily="18" charset="0"/>
                <a:cs typeface="Times New Roman" pitchFamily="18" charset="0"/>
              </a:rPr>
              <a:t>výrobu?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Praha: vydal Merkur, 1986, 173 s., 51-513-86 </a:t>
            </a:r>
            <a:endParaRPr lang="cs-C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175</Words>
  <Application>Microsoft Office PowerPoint</Application>
  <PresentationFormat>Předvádění na obrazovce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PŘÍPRAVKY K DOCHUCOVÁNÍ JÍDEL</vt:lpstr>
      <vt:lpstr>Charakteristika polévkového koření tekutého - MAGI</vt:lpstr>
      <vt:lpstr>Suroviny na výrobu MAGI:</vt:lpstr>
      <vt:lpstr>Polévkové koření tekuté - MAGI</vt:lpstr>
      <vt:lpstr>Polévkové koření tekuté - MAGI</vt:lpstr>
      <vt:lpstr>Snímek 6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PŘÍPRAVKY K DOCHUCOVÁNÍ JÍDEL</dc:title>
  <dc:creator>Alena Friedová</dc:creator>
  <cp:lastModifiedBy>Vítězslav Kubal</cp:lastModifiedBy>
  <cp:revision>5</cp:revision>
  <dcterms:created xsi:type="dcterms:W3CDTF">2012-10-19T16:29:51Z</dcterms:created>
  <dcterms:modified xsi:type="dcterms:W3CDTF">2012-10-22T13:03:00Z</dcterms:modified>
</cp:coreProperties>
</file>