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8xG5qyLUQGmddEZh6yAswg==" hashData="YdN+IlQxtRf4kj34BMR5py2wI3I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EA6F1-279B-42B9-9C6E-00766D153C38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7A844-EAAC-45C8-A499-66E86E8462E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hovězí kýty s kostí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hovězí kýty , umí vysvětlit způsoby 				použití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– spodní šál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772816"/>
            <a:ext cx="8741600" cy="3255264"/>
            <a:chOff x="179512" y="1772816"/>
            <a:chExt cx="8741600" cy="3255264"/>
          </a:xfrm>
        </p:grpSpPr>
        <p:pic>
          <p:nvPicPr>
            <p:cNvPr id="5" name="Obrázek 4" descr="Obrázek1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772816"/>
              <a:ext cx="4480560" cy="3255264"/>
            </a:xfrm>
            <a:prstGeom prst="rect">
              <a:avLst/>
            </a:prstGeom>
          </p:spPr>
        </p:pic>
        <p:pic>
          <p:nvPicPr>
            <p:cNvPr id="6" name="Obrázek 5" descr="Obrázek18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8024" y="1844824"/>
              <a:ext cx="4133088" cy="3035808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45811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251520" y="45811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– květová špička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115616" y="1412776"/>
            <a:ext cx="6851904" cy="5059680"/>
            <a:chOff x="1115616" y="1412776"/>
            <a:chExt cx="6851904" cy="5059680"/>
          </a:xfrm>
        </p:grpSpPr>
        <p:pic>
          <p:nvPicPr>
            <p:cNvPr id="4" name="Obrázek 3" descr="Obrázek19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5616" y="1412776"/>
              <a:ext cx="6851904" cy="5059680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6876256" y="616530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- ořech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844824"/>
            <a:ext cx="8768272" cy="3249168"/>
            <a:chOff x="179512" y="1844824"/>
            <a:chExt cx="8768272" cy="3249168"/>
          </a:xfrm>
        </p:grpSpPr>
        <p:pic>
          <p:nvPicPr>
            <p:cNvPr id="5" name="Obrázek 4" descr="Obrázek2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844824"/>
              <a:ext cx="4303776" cy="3249168"/>
            </a:xfrm>
            <a:prstGeom prst="rect">
              <a:avLst/>
            </a:prstGeom>
          </p:spPr>
        </p:pic>
        <p:pic>
          <p:nvPicPr>
            <p:cNvPr id="6" name="Obrázek 5" descr="Obrázek2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1844824"/>
              <a:ext cx="4303776" cy="3249168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4797152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3419872" y="4797152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Vyjmenujte jednotlivé části hovězí kýty.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Z které kosti získané z hovězí kýty se získává morek?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kýty s kostí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kost holení se vyjme,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uvolní se plátek z dutiny pánevní a vyjme se kost pánevní,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vyjme se kost stehenní a čéška s kloubním pouzdrem,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odřízne se kližka a pouzdro,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kýta se začistí od třásní a přebytečného tuku.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kýty s kostí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Kýta bez kosti se rozdělí na jednotlivé šály: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vrchní šál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spodní šál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hovězí válec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květová špička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ořech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SK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6"/>
          <p:cNvGrpSpPr/>
          <p:nvPr/>
        </p:nvGrpSpPr>
        <p:grpSpPr>
          <a:xfrm>
            <a:off x="1835696" y="1052736"/>
            <a:ext cx="5480304" cy="5571744"/>
            <a:chOff x="1835696" y="1052736"/>
            <a:chExt cx="5480304" cy="5571744"/>
          </a:xfrm>
        </p:grpSpPr>
        <p:pic>
          <p:nvPicPr>
            <p:cNvPr id="6" name="Obrázek 5" descr="Obrázek9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35696" y="1052736"/>
              <a:ext cx="5480304" cy="5571744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1907704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Obdélník 3"/>
            <p:cNvSpPr/>
            <p:nvPr/>
          </p:nvSpPr>
          <p:spPr>
            <a:xfrm>
              <a:off x="6228184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BK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043608" y="1052736"/>
            <a:ext cx="6954688" cy="5328592"/>
            <a:chOff x="1043608" y="1052736"/>
            <a:chExt cx="6954688" cy="5328592"/>
          </a:xfrm>
        </p:grpSpPr>
        <p:pic>
          <p:nvPicPr>
            <p:cNvPr id="5" name="Obrázek 4" descr="Obrázek1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3608" y="1052736"/>
              <a:ext cx="6954688" cy="5328592"/>
            </a:xfrm>
            <a:prstGeom prst="rect">
              <a:avLst/>
            </a:prstGeom>
          </p:spPr>
        </p:pic>
        <p:sp>
          <p:nvSpPr>
            <p:cNvPr id="4" name="Obdélník 3"/>
            <p:cNvSpPr/>
            <p:nvPr/>
          </p:nvSpPr>
          <p:spPr>
            <a:xfrm>
              <a:off x="6948264" y="609329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– kosti</a:t>
            </a: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2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pánevní     </a:t>
            </a:r>
            <a:r>
              <a:rPr lang="cs-CZ" sz="2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křížová     </a:t>
            </a:r>
            <a:r>
              <a:rPr lang="cs-CZ" sz="2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holení     </a:t>
            </a:r>
            <a:r>
              <a:rPr lang="cs-CZ" sz="2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češka     </a:t>
            </a:r>
            <a:r>
              <a:rPr lang="cs-CZ" sz="27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cs-CZ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stehení</a:t>
            </a:r>
            <a:endParaRPr lang="cs-CZ" sz="27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755576" y="1196752"/>
            <a:ext cx="7776864" cy="5422167"/>
            <a:chOff x="755576" y="1196752"/>
            <a:chExt cx="7776864" cy="5422167"/>
          </a:xfrm>
        </p:grpSpPr>
        <p:pic>
          <p:nvPicPr>
            <p:cNvPr id="5" name="Obrázek 4" descr="Obrázek1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576" y="1196752"/>
              <a:ext cx="7776864" cy="5422167"/>
            </a:xfrm>
            <a:prstGeom prst="rect">
              <a:avLst/>
            </a:prstGeom>
          </p:spPr>
        </p:pic>
        <p:sp>
          <p:nvSpPr>
            <p:cNvPr id="4" name="Obdélník 3"/>
            <p:cNvSpPr/>
            <p:nvPr/>
          </p:nvSpPr>
          <p:spPr>
            <a:xfrm>
              <a:off x="7380312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kližka (z kýty)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772816"/>
            <a:ext cx="8818184" cy="3224784"/>
            <a:chOff x="179512" y="1772816"/>
            <a:chExt cx="8818184" cy="3224784"/>
          </a:xfrm>
        </p:grpSpPr>
        <p:pic>
          <p:nvPicPr>
            <p:cNvPr id="7" name="Obrázek 6" descr="Obrázek1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844824"/>
              <a:ext cx="4224528" cy="3108960"/>
            </a:xfrm>
            <a:prstGeom prst="rect">
              <a:avLst/>
            </a:prstGeom>
          </p:spPr>
        </p:pic>
        <p:pic>
          <p:nvPicPr>
            <p:cNvPr id="8" name="Obrázek 7" descr="Obrázek1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1772816"/>
              <a:ext cx="4425696" cy="3224784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251520" y="465313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délník 4"/>
            <p:cNvSpPr/>
            <p:nvPr/>
          </p:nvSpPr>
          <p:spPr>
            <a:xfrm>
              <a:off x="7884368" y="465313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8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- vrchní šál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1772816"/>
            <a:ext cx="8773224" cy="3236976"/>
            <a:chOff x="179512" y="1772816"/>
            <a:chExt cx="8773224" cy="3236976"/>
          </a:xfrm>
        </p:grpSpPr>
        <p:pic>
          <p:nvPicPr>
            <p:cNvPr id="7" name="Obrázek 6" descr="Obrázek1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1772816"/>
              <a:ext cx="4334256" cy="3236976"/>
            </a:xfrm>
            <a:prstGeom prst="rect">
              <a:avLst/>
            </a:prstGeom>
          </p:spPr>
        </p:pic>
        <p:pic>
          <p:nvPicPr>
            <p:cNvPr id="8" name="Obrázek 7" descr="Obrázek1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16016" y="1772816"/>
              <a:ext cx="4236720" cy="3182112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3419872" y="45091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délník 4"/>
            <p:cNvSpPr/>
            <p:nvPr/>
          </p:nvSpPr>
          <p:spPr>
            <a:xfrm>
              <a:off x="7884368" y="465313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kýta – hovězí válec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6"/>
          <p:cNvGrpSpPr/>
          <p:nvPr/>
        </p:nvGrpSpPr>
        <p:grpSpPr>
          <a:xfrm>
            <a:off x="1187624" y="1052736"/>
            <a:ext cx="6778752" cy="5425440"/>
            <a:chOff x="1187624" y="1052736"/>
            <a:chExt cx="6778752" cy="5425440"/>
          </a:xfrm>
        </p:grpSpPr>
        <p:pic>
          <p:nvPicPr>
            <p:cNvPr id="4" name="Obrázek 3" descr="Obrázek1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7624" y="1052736"/>
              <a:ext cx="6778752" cy="5425440"/>
            </a:xfrm>
            <a:prstGeom prst="rect">
              <a:avLst/>
            </a:prstGeom>
          </p:spPr>
        </p:pic>
        <p:sp>
          <p:nvSpPr>
            <p:cNvPr id="5" name="Obdélník 4"/>
            <p:cNvSpPr/>
            <p:nvPr/>
          </p:nvSpPr>
          <p:spPr>
            <a:xfrm>
              <a:off x="6876256" y="609329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bdélník 5"/>
            <p:cNvSpPr/>
            <p:nvPr/>
          </p:nvSpPr>
          <p:spPr>
            <a:xfrm>
              <a:off x="3419872" y="6093296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199</Words>
  <Application>Microsoft Office PowerPoint</Application>
  <PresentationFormat>Předvádění na obrazovce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Téma: HOVĚZÍ MASO</vt:lpstr>
      <vt:lpstr>Úprava kýty s kostí pro prodej</vt:lpstr>
      <vt:lpstr>Úprava kýty s kostí pro prodej</vt:lpstr>
      <vt:lpstr>Hovězí kýta SK</vt:lpstr>
      <vt:lpstr>Hovězí kýta BK</vt:lpstr>
      <vt:lpstr>Hovězí kýta – kosti 1.pánevní     2.křížová     3.holení     4.češka     5.stehení</vt:lpstr>
      <vt:lpstr>Hovězí kližka (z kýty)</vt:lpstr>
      <vt:lpstr>Hovězí kýta - vrchní šál</vt:lpstr>
      <vt:lpstr>Hovězí kýta – hovězí válec</vt:lpstr>
      <vt:lpstr>Hovězí kýta – spodní šál</vt:lpstr>
      <vt:lpstr>Hovězí kýta – květová špička</vt:lpstr>
      <vt:lpstr>Hovězí kýta - ořech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4</cp:revision>
  <dcterms:created xsi:type="dcterms:W3CDTF">2012-08-05T20:10:10Z</dcterms:created>
  <dcterms:modified xsi:type="dcterms:W3CDTF">2012-10-22T12:49:54Z</dcterms:modified>
</cp:coreProperties>
</file>