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4" r:id="rId7"/>
    <p:sldId id="263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2NwsQrdnQwzAQR9lhzQiAw==" hashData="NwZ0iELonDjl0uPi0uVpg7CaGJQ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434AE-B813-40B2-B968-4EDE0771FD2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9AFAE-C7FB-4ED7-81E7-4C40F4DE3A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TELECÍ MASO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telecí maso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jednotlivé části telecího masa a 			jeho použití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telecího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/>
              <a:t>Je maso z mláďat hovězího dobytka, stáří 3 – 5 týdnů (60 – 70kg</a:t>
            </a:r>
            <a:r>
              <a:rPr lang="cs-CZ" dirty="0" smtClean="0"/>
              <a:t>).</a:t>
            </a:r>
          </a:p>
          <a:p>
            <a:r>
              <a:rPr lang="cs-CZ" dirty="0"/>
              <a:t>Telecí maso je vodnaté, málo tučné, lehce stravitelné, barva světle růžová až bledě červená, měkčí konzistence, jemně vláknitá, snadno podléhá zkáze</a:t>
            </a:r>
            <a:r>
              <a:rPr lang="cs-CZ" dirty="0" smtClean="0"/>
              <a:t>.</a:t>
            </a:r>
          </a:p>
          <a:p>
            <a:r>
              <a:rPr lang="cs-CZ" dirty="0"/>
              <a:t>Telecí maso se dělí do tří jakostních tříd, pro výsek se používá telat I. a II. jakostní třídy.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Dělení telecího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kýta</a:t>
            </a:r>
            <a:endParaRPr lang="cs-CZ" dirty="0" smtClean="0"/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plec</a:t>
            </a:r>
            <a:endParaRPr lang="cs-CZ" dirty="0" smtClean="0"/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pečeně</a:t>
            </a:r>
            <a:r>
              <a:rPr lang="cs-CZ" dirty="0" smtClean="0"/>
              <a:t> </a:t>
            </a:r>
            <a:r>
              <a:rPr lang="cs-CZ" dirty="0"/>
              <a:t>(karé,ledvina</a:t>
            </a:r>
            <a:r>
              <a:rPr lang="cs-CZ" dirty="0" smtClean="0"/>
              <a:t>)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krk </a:t>
            </a:r>
            <a:r>
              <a:rPr lang="cs-CZ" dirty="0" smtClean="0"/>
              <a:t>(karbanátek)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hrudí špička</a:t>
            </a:r>
            <a:endParaRPr lang="cs-CZ" dirty="0" smtClean="0"/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hrudí střed</a:t>
            </a:r>
            <a:endParaRPr lang="cs-CZ" dirty="0" smtClean="0"/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pupek</a:t>
            </a:r>
            <a:endParaRPr lang="cs-CZ" dirty="0" smtClean="0"/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kolena</a:t>
            </a:r>
            <a:r>
              <a:rPr lang="cs-CZ" dirty="0" smtClean="0"/>
              <a:t> </a:t>
            </a:r>
            <a:r>
              <a:rPr lang="cs-CZ" dirty="0"/>
              <a:t>(kližky</a:t>
            </a:r>
            <a:r>
              <a:rPr lang="cs-CZ" dirty="0" smtClean="0"/>
              <a:t>)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cs-CZ" dirty="0"/>
          </a:p>
        </p:txBody>
      </p:sp>
      <p:pic>
        <p:nvPicPr>
          <p:cNvPr id="7" name="Obrázek 6" descr="Obrázek6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340768"/>
            <a:ext cx="2328480" cy="5138504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0"/>
                            </p:stCondLst>
                            <p:childTnLst>
                              <p:par>
                                <p:cTn id="4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Použití telecího masa pro kuchařské úpravy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cs-CZ" b="1" dirty="0"/>
              <a:t>kýta</a:t>
            </a:r>
            <a:r>
              <a:rPr lang="cs-CZ" dirty="0"/>
              <a:t> – řízky, minutky, dušení, </a:t>
            </a:r>
            <a:r>
              <a:rPr lang="cs-CZ" dirty="0" smtClean="0"/>
              <a:t>pečení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plec</a:t>
            </a:r>
            <a:r>
              <a:rPr lang="cs-CZ" dirty="0" smtClean="0"/>
              <a:t> </a:t>
            </a:r>
            <a:r>
              <a:rPr lang="cs-CZ" dirty="0"/>
              <a:t>– vaření pečení, </a:t>
            </a:r>
            <a:r>
              <a:rPr lang="cs-CZ" dirty="0" smtClean="0"/>
              <a:t>rolády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pečeně</a:t>
            </a:r>
            <a:r>
              <a:rPr lang="cs-CZ" dirty="0" smtClean="0"/>
              <a:t> </a:t>
            </a:r>
            <a:r>
              <a:rPr lang="cs-CZ" dirty="0"/>
              <a:t>(karé,ledvina) – pečení, </a:t>
            </a:r>
            <a:r>
              <a:rPr lang="cs-CZ" dirty="0" smtClean="0"/>
              <a:t>minutky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krk </a:t>
            </a:r>
            <a:r>
              <a:rPr lang="cs-CZ" b="1" dirty="0"/>
              <a:t>– ( karbanátek</a:t>
            </a:r>
            <a:r>
              <a:rPr lang="cs-CZ" dirty="0"/>
              <a:t>) – mletí, </a:t>
            </a:r>
            <a:r>
              <a:rPr lang="cs-CZ" dirty="0" smtClean="0"/>
              <a:t>dušení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hrudí </a:t>
            </a:r>
            <a:r>
              <a:rPr lang="cs-CZ" b="1" dirty="0"/>
              <a:t>špička </a:t>
            </a:r>
            <a:r>
              <a:rPr lang="cs-CZ" dirty="0"/>
              <a:t>– pečení, dušení, </a:t>
            </a:r>
            <a:r>
              <a:rPr lang="cs-CZ" dirty="0" smtClean="0"/>
              <a:t>smažení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hrudí </a:t>
            </a:r>
            <a:r>
              <a:rPr lang="cs-CZ" b="1" dirty="0"/>
              <a:t>střed</a:t>
            </a:r>
            <a:r>
              <a:rPr lang="cs-CZ" dirty="0"/>
              <a:t> – pečení, </a:t>
            </a:r>
            <a:r>
              <a:rPr lang="cs-CZ" dirty="0" smtClean="0"/>
              <a:t>nádivky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pupek</a:t>
            </a:r>
            <a:r>
              <a:rPr lang="cs-CZ" dirty="0" smtClean="0"/>
              <a:t> </a:t>
            </a:r>
            <a:r>
              <a:rPr lang="cs-CZ" dirty="0"/>
              <a:t>– mletí, </a:t>
            </a:r>
            <a:r>
              <a:rPr lang="cs-CZ" dirty="0" smtClean="0"/>
              <a:t>dušení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kolena</a:t>
            </a:r>
            <a:r>
              <a:rPr lang="cs-CZ" dirty="0" smtClean="0"/>
              <a:t> </a:t>
            </a:r>
            <a:r>
              <a:rPr lang="cs-CZ" dirty="0"/>
              <a:t>(kližky) – pečení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části telecího masa – a číselně je vyznačte do schématu na předloženém papíře.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Z jakého dobytka se získává telecí maso a v jakém stáří?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Charakterizuj stručně telecí maso.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Které jakostní třídy jsou určeny pro výsek?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maso použiješ:</a:t>
            </a:r>
          </a:p>
          <a:p>
            <a:pPr marL="514350" indent="-514350">
              <a:buNone/>
            </a:pPr>
            <a:r>
              <a:rPr lang="cs-CZ" dirty="0"/>
              <a:t>	</a:t>
            </a:r>
            <a:r>
              <a:rPr lang="cs-CZ" dirty="0" smtClean="0"/>
              <a:t>a) řízky a minutky</a:t>
            </a:r>
          </a:p>
          <a:p>
            <a:pPr marL="514350" indent="-514350">
              <a:buNone/>
            </a:pPr>
            <a:r>
              <a:rPr lang="cs-CZ" dirty="0"/>
              <a:t>	</a:t>
            </a:r>
            <a:r>
              <a:rPr lang="cs-CZ" dirty="0" smtClean="0"/>
              <a:t>b) dušení a mleté</a:t>
            </a:r>
          </a:p>
          <a:p>
            <a:pPr marL="514350" indent="-514350">
              <a:buNone/>
            </a:pPr>
            <a:r>
              <a:rPr lang="cs-CZ" dirty="0"/>
              <a:t>	</a:t>
            </a:r>
            <a:r>
              <a:rPr lang="cs-CZ" dirty="0" smtClean="0"/>
              <a:t>c) pečení a rolády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0"/>
                            </p:stCondLst>
                            <p:childTnLst>
                              <p:par>
                                <p:cTn id="5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4500"/>
                            </p:stCondLst>
                            <p:childTnLst>
                              <p:par>
                                <p:cTn id="6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2000" b="1" i="1" dirty="0" smtClean="0">
                <a:latin typeface="Times New Roman" pitchFamily="18" charset="0"/>
                <a:cs typeface="Times New Roman" pitchFamily="18" charset="0"/>
              </a:rPr>
              <a:t>Použitá literatura: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>
              <a:buFont typeface="+mj-lt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208</Words>
  <Application>Microsoft Office PowerPoint</Application>
  <PresentationFormat>Předvádění na obrazovce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Téma: TELECÍ MASO</vt:lpstr>
      <vt:lpstr>Charakteristika telecího masa</vt:lpstr>
      <vt:lpstr>Dělení telecího masa</vt:lpstr>
      <vt:lpstr>Použití telecího masa pro kuchařské úpravy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MASO A JEHO SLOŽENÍ</dc:title>
  <dc:creator>Alena Friedová</dc:creator>
  <cp:lastModifiedBy>Vítězslav Kubal</cp:lastModifiedBy>
  <cp:revision>11</cp:revision>
  <dcterms:created xsi:type="dcterms:W3CDTF">2012-08-06T08:59:48Z</dcterms:created>
  <dcterms:modified xsi:type="dcterms:W3CDTF">2012-10-22T13:00:53Z</dcterms:modified>
</cp:coreProperties>
</file>