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9" r:id="rId10"/>
    <p:sldId id="268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Y/FplVOsM7wTEF/lxspo3Q==" hashData="aWtWW10zuOqUg+oWnHMcCfxYzwo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C39E-3B91-4B56-9559-9D27C0AF8DA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D9A-5AA9-4D60-861E-94544AAA136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C39E-3B91-4B56-9559-9D27C0AF8DA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D9A-5AA9-4D60-861E-94544AAA136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C39E-3B91-4B56-9559-9D27C0AF8DA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D9A-5AA9-4D60-861E-94544AAA136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C39E-3B91-4B56-9559-9D27C0AF8DA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D9A-5AA9-4D60-861E-94544AAA136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C39E-3B91-4B56-9559-9D27C0AF8DA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D9A-5AA9-4D60-861E-94544AAA136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C39E-3B91-4B56-9559-9D27C0AF8DA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D9A-5AA9-4D60-861E-94544AAA136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C39E-3B91-4B56-9559-9D27C0AF8DA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D9A-5AA9-4D60-861E-94544AAA136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C39E-3B91-4B56-9559-9D27C0AF8DA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D9A-5AA9-4D60-861E-94544AAA136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C39E-3B91-4B56-9559-9D27C0AF8DA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D9A-5AA9-4D60-861E-94544AAA136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C39E-3B91-4B56-9559-9D27C0AF8DA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D9A-5AA9-4D60-861E-94544AAA136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EC39E-3B91-4B56-9559-9D27C0AF8DA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4CD9A-5AA9-4D60-861E-94544AAA136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EC39E-3B91-4B56-9559-9D27C0AF8DA3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4CD9A-5AA9-4D60-861E-94544AAA1361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ZVĚŘINA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zvěřina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zvěřiny a  				jednotlivé druhy zvěřiny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zvěřiny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cs-CZ" dirty="0" smtClean="0"/>
              <a:t>je maso teplokrevných zvířat žijících ve volné přírodě, nebo jsou chováni za účelem lovu v rezervacích a oborách</a:t>
            </a:r>
          </a:p>
          <a:p>
            <a:r>
              <a:rPr lang="cs-CZ" dirty="0" smtClean="0"/>
              <a:t>proti masu jatečných zvířat je maso zvěřiny tmavší, má výraznější osobitou chuť i vůni, která se ještě zesiluje tím, že se nechává delší dobu odležet a je téměř bez tuku (kromě divokého prasete)</a:t>
            </a:r>
          </a:p>
          <a:p>
            <a:r>
              <a:rPr lang="cs-CZ" dirty="0" smtClean="0"/>
              <a:t>je považována za biologicky hodnotnější, obsahuje více vitamínů a minerálních látek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zvěřiny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Maso srstnaté zvěřiny, žijící v lesích a horách, je chutnější než zvěřiny žijící na poli. Též maso zvěřiny živící se rostlinou stravou je lahodnější než maso zvěřiny masožravé.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Význam zvěřiny pro výživu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cs-CZ" dirty="0" smtClean="0"/>
              <a:t>jde o výživnou a hodnotnou potravinu</a:t>
            </a:r>
          </a:p>
          <a:p>
            <a:r>
              <a:rPr lang="cs-CZ" dirty="0" smtClean="0"/>
              <a:t>má vyšší obsah bílkovin, minerálních látek, vitamínů skupiny B a velmi nízký obsah tuku (zpravidla jen tuk vnitřní)</a:t>
            </a:r>
          </a:p>
          <a:p>
            <a:r>
              <a:rPr lang="cs-CZ" dirty="0" smtClean="0"/>
              <a:t>biologicky hodnotná a jakostní zvěřina je především ze zdravé, mladé, po odstřelu správně ošetřené zvěře</a:t>
            </a:r>
          </a:p>
          <a:p>
            <a:r>
              <a:rPr lang="cs-CZ" dirty="0" smtClean="0"/>
              <a:t>pro lepší stravitelnost a kuchyňskou úpravu je nutné zrání masa 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Zrání masa zvěřiny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cs-CZ" dirty="0" smtClean="0"/>
              <a:t>probíhá déle než u masa jatečných zvířat</a:t>
            </a:r>
          </a:p>
          <a:p>
            <a:r>
              <a:rPr lang="cs-CZ" dirty="0" smtClean="0"/>
              <a:t>udržuje si déle kyselou reakci, během zrání získává zvláštní </a:t>
            </a:r>
            <a:r>
              <a:rPr lang="cs-CZ" dirty="0" err="1" smtClean="0"/>
              <a:t>zamřelou</a:t>
            </a:r>
            <a:r>
              <a:rPr lang="cs-CZ" dirty="0" smtClean="0"/>
              <a:t> vůni projevující se v chuti i po kuchyňské úpravě</a:t>
            </a:r>
          </a:p>
          <a:p>
            <a:r>
              <a:rPr lang="cs-CZ" dirty="0" smtClean="0"/>
              <a:t>trvanlivost masa je delší než u ostatních druhů. Vliv na delší trvanlivost má také to, že zvěřina zůstává delší dobu v kůži a maso není obnaženo</a:t>
            </a:r>
          </a:p>
          <a:p>
            <a:r>
              <a:rPr lang="cs-CZ" dirty="0" smtClean="0"/>
              <a:t>způsob lovu ovlivňuje chuť a trvanlivost zvěřiny (z uštvaných kusů bývá maso nahořklé, někdy až nepoživatelné)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Tržní druhy zvěřiny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u="sng" dirty="0" smtClean="0">
                <a:solidFill>
                  <a:srgbClr val="FF0000"/>
                </a:solidFill>
              </a:rPr>
              <a:t>V prodeji rozlišujeme</a:t>
            </a:r>
            <a:r>
              <a:rPr lang="cs-CZ" dirty="0" smtClean="0">
                <a:solidFill>
                  <a:srgbClr val="FF0000"/>
                </a:solidFill>
              </a:rPr>
              <a:t>:</a:t>
            </a:r>
            <a:r>
              <a:rPr lang="cs-CZ" dirty="0" smtClean="0"/>
              <a:t> </a:t>
            </a:r>
          </a:p>
          <a:p>
            <a:pPr>
              <a:buNone/>
            </a:pPr>
            <a:r>
              <a:rPr lang="cs-CZ" dirty="0" smtClean="0"/>
              <a:t>	a) podle druhu a tržní úpravy   - v celku</a:t>
            </a:r>
          </a:p>
          <a:p>
            <a:pPr>
              <a:buNone/>
            </a:pPr>
            <a:r>
              <a:rPr lang="cs-CZ" dirty="0" smtClean="0"/>
              <a:t>						         - dělená</a:t>
            </a:r>
          </a:p>
          <a:p>
            <a:pPr>
              <a:buNone/>
            </a:pPr>
            <a:r>
              <a:rPr lang="cs-CZ" dirty="0" smtClean="0"/>
              <a:t>	b) podle ošetření  - vychlazená</a:t>
            </a:r>
          </a:p>
          <a:p>
            <a:pPr>
              <a:buNone/>
            </a:pPr>
            <a:r>
              <a:rPr lang="cs-CZ" dirty="0" smtClean="0"/>
              <a:t>				      - zmrazená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Rozdělení zvěřiny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u="sng" dirty="0" smtClean="0">
                <a:solidFill>
                  <a:srgbClr val="FF0000"/>
                </a:solidFill>
              </a:rPr>
              <a:t>rozlišujeme</a:t>
            </a:r>
            <a:r>
              <a:rPr lang="cs-CZ" dirty="0" smtClean="0">
                <a:solidFill>
                  <a:srgbClr val="FF0000"/>
                </a:solidFill>
              </a:rPr>
              <a:t>:</a:t>
            </a:r>
            <a:r>
              <a:rPr lang="cs-CZ" dirty="0" smtClean="0"/>
              <a:t> </a:t>
            </a:r>
          </a:p>
          <a:p>
            <a:pPr>
              <a:buNone/>
            </a:pPr>
            <a:r>
              <a:rPr lang="cs-CZ" dirty="0" smtClean="0"/>
              <a:t>	a) zvěřina spárkatá   - vysoká</a:t>
            </a:r>
          </a:p>
          <a:p>
            <a:pPr>
              <a:buNone/>
            </a:pPr>
            <a:r>
              <a:rPr lang="cs-CZ" dirty="0" smtClean="0"/>
              <a:t>					- nízká</a:t>
            </a:r>
          </a:p>
          <a:p>
            <a:pPr>
              <a:buNone/>
            </a:pPr>
            <a:r>
              <a:rPr lang="cs-CZ" dirty="0" smtClean="0"/>
              <a:t>	b) zvěřina pernatá</a:t>
            </a:r>
          </a:p>
          <a:p>
            <a:pPr>
              <a:buNone/>
            </a:pPr>
            <a:r>
              <a:rPr lang="cs-CZ" dirty="0" smtClean="0"/>
              <a:t>	c) zvěřina černá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Stručně charakterizuj zvěřinu.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Jaký je význam masa zvěřiny ve výživě?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Charakterizujte zrání masa zvěřiny.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REŽ, J.,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zvěřina konzervy ryby zbožíznalecká příručka.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vydavatelství obchodu, 1964, 157 s., 07-25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KAVINA, J., WINTER,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– zvěřina – ryby – konzervy.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Vydal Merkur, 1972, 58 s.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226</Words>
  <Application>Microsoft Office PowerPoint</Application>
  <PresentationFormat>Předvádění na obrazovce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Téma: ZVĚŘINA</vt:lpstr>
      <vt:lpstr>Charakteristika zvěřiny</vt:lpstr>
      <vt:lpstr>Charakteristika zvěřiny</vt:lpstr>
      <vt:lpstr>Význam zvěřiny pro výživu</vt:lpstr>
      <vt:lpstr>Zrání masa zvěřiny</vt:lpstr>
      <vt:lpstr>Tržní druhy zvěřiny</vt:lpstr>
      <vt:lpstr>Rozdělení zvěřiny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ZVĚŘINA</dc:title>
  <dc:creator>Alena Friedová</dc:creator>
  <cp:lastModifiedBy>Vítězslav Kubal</cp:lastModifiedBy>
  <cp:revision>2</cp:revision>
  <dcterms:created xsi:type="dcterms:W3CDTF">2012-10-06T13:16:43Z</dcterms:created>
  <dcterms:modified xsi:type="dcterms:W3CDTF">2012-10-22T13:02:57Z</dcterms:modified>
</cp:coreProperties>
</file>