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5" r:id="rId4"/>
    <p:sldId id="258" r:id="rId5"/>
    <p:sldId id="263" r:id="rId6"/>
    <p:sldId id="259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PybJT01nSt/YWZgxFMyYog==" hashData="6yzyWMZNYrQcYzeDXnQoNWUWyl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50292-F48C-42A1-82E6-A1233F7EFF86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F9D82-CD28-44BC-9FC9-640917D2714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7632848" cy="3024336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vykostění a úprava vepřové krkovice a 				vepřové pečeně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poznají krkovici a pečeni</a:t>
            </a:r>
          </a:p>
          <a:p>
            <a:pPr algn="just"/>
            <a:endParaRPr lang="cs-CZ" sz="2100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Kostění krkovice a pečeně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 pečení se před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kostěním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vyřízne panenská svíčková a začistí se.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Svalovina z krkovic i pečení se hladkým řezem oddělí od žebírek.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Svalovina se zbaví tuku, třásní a krvavých částí.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Žebírka získaná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kostěním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pečení a krkovic známe v obchodě pod názvem „snímaná žebírka“ (žebírka z boku se nazývají „plochá“).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pečeně a krkovice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0640" y="1615440"/>
            <a:ext cx="6522720" cy="362712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krkovice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168" y="1792224"/>
            <a:ext cx="8741664" cy="3273552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krkovice BK + žebírka</a:t>
            </a:r>
            <a:endParaRPr lang="cs-CZ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7152" y="1700808"/>
            <a:ext cx="5949696" cy="4126992"/>
          </a:xfrm>
          <a:prstGeom prst="rect">
            <a:avLst/>
          </a:prstGeom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pečeně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8672" y="1052736"/>
            <a:ext cx="4486656" cy="5614416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4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pečeně BK + žebírka a panenská svíčková</a:t>
            </a:r>
            <a:endParaRPr lang="cs-CZ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4416" y="1916832"/>
            <a:ext cx="5535168" cy="3980688"/>
          </a:xfrm>
          <a:prstGeom prst="rect">
            <a:avLst/>
          </a:prstGeom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vzniká při kostění krkovic a pečení?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104</Words>
  <Application>Microsoft Office PowerPoint</Application>
  <PresentationFormat>Předvádění na obrazovce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VEPŘOVÉ MASO</vt:lpstr>
      <vt:lpstr>Kostění krkovice a pečeně</vt:lpstr>
      <vt:lpstr>Vepřová pečeně a krkovice SK</vt:lpstr>
      <vt:lpstr>Vepřová krkovice SK</vt:lpstr>
      <vt:lpstr>Vepřová krkovice BK + žebírka</vt:lpstr>
      <vt:lpstr>Vepřová pečeně SK</vt:lpstr>
      <vt:lpstr>Vepřová pečeně BK + žebírka a panenská svíčková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VEPŘOVÉ MASO</dc:title>
  <dc:creator>Alena Friedová</dc:creator>
  <cp:lastModifiedBy>Vítězslav Kubal</cp:lastModifiedBy>
  <cp:revision>5</cp:revision>
  <dcterms:created xsi:type="dcterms:W3CDTF">2012-08-05T21:00:09Z</dcterms:created>
  <dcterms:modified xsi:type="dcterms:W3CDTF">2012-10-22T13:02:11Z</dcterms:modified>
</cp:coreProperties>
</file>