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SArsxKxg8pX9gfQFUz/SBw==" hashData="INVHyFwAtPp4rvnAWjARlLFTYI4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F8C9D-6F6C-4550-8396-248EC9F083B5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7165-01C2-4ABC-B119-23F3F6DB6A9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RYBÍ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marinované rybí výrobky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rybích výrobků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rybích výrobků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Význam rybích výrobků ve výživě:</a:t>
            </a:r>
          </a:p>
          <a:p>
            <a:r>
              <a:rPr lang="cs-CZ" dirty="0" smtClean="0"/>
              <a:t>mají vysokou biologickou hodnotu</a:t>
            </a:r>
          </a:p>
          <a:p>
            <a:r>
              <a:rPr lang="cs-CZ" dirty="0" smtClean="0"/>
              <a:t>obsahují plnohodnotné bílkoviny, minerální látky (fosfor, železo, hořčík, vápník, mořské i jód), vitamíny skup. A </a:t>
            </a:r>
            <a:r>
              <a:rPr lang="cs-CZ" dirty="0" err="1" smtClean="0"/>
              <a:t>a</a:t>
            </a:r>
            <a:r>
              <a:rPr lang="cs-CZ" dirty="0" smtClean="0"/>
              <a:t> D</a:t>
            </a:r>
          </a:p>
          <a:p>
            <a:r>
              <a:rPr lang="cs-CZ" dirty="0" smtClean="0"/>
              <a:t>jsou cenným dietním pokrmem, zvláště pro lidi trpící na kornatění cév.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Skladování rybích výrobků: </a:t>
            </a:r>
          </a:p>
          <a:p>
            <a:r>
              <a:rPr lang="cs-CZ" dirty="0" smtClean="0"/>
              <a:t>S výjimkou konzerv mají výrobky z ryb omezenou trvanlivost. Proto je uchováváme krátkodobě v chlazených prostorách. Výrobky v rosolu a s majonézou je třeba chránit před mrazem. Uzenáče uchováváme v chladném větratelném prostředí, ukládat je do chladíren není vhodné – plesnivějí.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Ryby marinované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cs-CZ" dirty="0"/>
              <a:t>p</a:t>
            </a:r>
            <a:r>
              <a:rPr lang="cs-CZ" dirty="0" smtClean="0"/>
              <a:t>řipravují se z čerstvých, solených, ledovaných nebo zmrazených sleďů, tresek, kaprů a jiných mořských nebo sladkovodních ryb, celých nebo jejich částí tzv. marinováním, tj. působením roztoku soli, octa a koření</a:t>
            </a:r>
          </a:p>
          <a:p>
            <a:r>
              <a:rPr lang="cs-CZ" dirty="0"/>
              <a:t>m</a:t>
            </a:r>
            <a:r>
              <a:rPr lang="cs-CZ" dirty="0" smtClean="0"/>
              <a:t>arinovací lázně se používá především ke zrání a částečné konzervaci rybího masa</a:t>
            </a:r>
          </a:p>
          <a:p>
            <a:r>
              <a:rPr lang="cs-CZ" dirty="0"/>
              <a:t>m</a:t>
            </a:r>
            <a:r>
              <a:rPr lang="cs-CZ" dirty="0" smtClean="0"/>
              <a:t>arinované ryby a výrobky se zpravidla vkládají do různých nálevů, remulád, majonéz, nebo se zalévají aspikem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Ryby marinované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Podle způsobu marinování se rozeznávají: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Studené marinády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3100" i="1" dirty="0" smtClean="0"/>
              <a:t>- rybí maso se nechá zrát v marinovací lázni, štěpí se bílkoviny, maso získává stravitelnou formu</a:t>
            </a:r>
          </a:p>
          <a:p>
            <a:pPr>
              <a:buNone/>
            </a:pPr>
            <a:r>
              <a:rPr lang="cs-CZ" sz="3100" i="1" dirty="0" smtClean="0"/>
              <a:t>	- nejběžnější u nás jsou: zavináče; ruské sardinky; řezy ze sleďů a filet; rybí salát v majonéze, hořčičné omáčce; atd.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Teplé marinády (pečením nebo vařením)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</a:t>
            </a:r>
            <a:r>
              <a:rPr lang="cs-CZ" b="1" i="1" u="sng" dirty="0" smtClean="0"/>
              <a:t>pečením</a:t>
            </a:r>
            <a:r>
              <a:rPr lang="cs-CZ" i="1" dirty="0" smtClean="0"/>
              <a:t>: výrobky ze sleďů se obalí v žitné mouce a pečou na oleji. Po vychladnutí se rovnají do obalů a zalévají nálevem z vody, octa, soli , koření a vína (pečenáče)</a:t>
            </a:r>
          </a:p>
          <a:p>
            <a:pPr>
              <a:buNone/>
            </a:pPr>
            <a:r>
              <a:rPr lang="cs-CZ" i="1" dirty="0" smtClean="0"/>
              <a:t>	- </a:t>
            </a:r>
            <a:r>
              <a:rPr lang="cs-CZ" b="1" i="1" u="sng" dirty="0" smtClean="0"/>
              <a:t>vařením</a:t>
            </a:r>
            <a:r>
              <a:rPr lang="cs-CZ" i="1" dirty="0" smtClean="0"/>
              <a:t>: surovina se lehce povaří ve vodě s přísadou octa, soli a koření, po vychlazení se rovná do krabic a zalévá rosolem (ryby v rosolu)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Vady marinád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sz="3500" dirty="0">
                <a:solidFill>
                  <a:srgbClr val="0070C0"/>
                </a:solidFill>
              </a:rPr>
              <a:t>n</a:t>
            </a:r>
            <a:r>
              <a:rPr lang="cs-CZ" sz="3500" dirty="0" smtClean="0">
                <a:solidFill>
                  <a:srgbClr val="0070C0"/>
                </a:solidFill>
              </a:rPr>
              <a:t>edozrálé marinády</a:t>
            </a: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/>
              <a:t>- </a:t>
            </a:r>
            <a:r>
              <a:rPr lang="cs-CZ" sz="3500" i="1" dirty="0" smtClean="0"/>
              <a:t>maso je tuhé, chutná syrově</a:t>
            </a:r>
            <a:endParaRPr lang="cs-CZ" sz="3500" i="1" dirty="0"/>
          </a:p>
          <a:p>
            <a:r>
              <a:rPr lang="cs-CZ" sz="3500" dirty="0">
                <a:solidFill>
                  <a:srgbClr val="0070C0"/>
                </a:solidFill>
              </a:rPr>
              <a:t>r</a:t>
            </a:r>
            <a:r>
              <a:rPr lang="cs-CZ" sz="3500" dirty="0" smtClean="0">
                <a:solidFill>
                  <a:srgbClr val="0070C0"/>
                </a:solidFill>
              </a:rPr>
              <a:t>ozměklé maso</a:t>
            </a:r>
            <a:endParaRPr lang="cs-CZ" sz="3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 smtClean="0"/>
              <a:t>- dlouhá doba </a:t>
            </a:r>
            <a:r>
              <a:rPr lang="cs-CZ" sz="3500" i="1" dirty="0" err="1" smtClean="0"/>
              <a:t>marinace</a:t>
            </a:r>
            <a:endParaRPr lang="cs-CZ" sz="3500" i="1" dirty="0" smtClean="0"/>
          </a:p>
          <a:p>
            <a:r>
              <a:rPr lang="cs-CZ" sz="3500" dirty="0">
                <a:solidFill>
                  <a:srgbClr val="0070C0"/>
                </a:solidFill>
              </a:rPr>
              <a:t>k</a:t>
            </a:r>
            <a:r>
              <a:rPr lang="cs-CZ" sz="3500" dirty="0" smtClean="0">
                <a:solidFill>
                  <a:srgbClr val="0070C0"/>
                </a:solidFill>
              </a:rPr>
              <a:t>alný nálev</a:t>
            </a:r>
          </a:p>
          <a:p>
            <a:pPr>
              <a:buNone/>
            </a:pPr>
            <a:r>
              <a:rPr lang="cs-CZ" sz="3500" dirty="0">
                <a:solidFill>
                  <a:schemeClr val="tx1"/>
                </a:solidFill>
              </a:rPr>
              <a:t>	</a:t>
            </a:r>
            <a:r>
              <a:rPr lang="cs-CZ" sz="3500" dirty="0" smtClean="0">
                <a:solidFill>
                  <a:schemeClr val="tx1"/>
                </a:solidFill>
              </a:rPr>
              <a:t>- nesprávný poměr octa a soli</a:t>
            </a:r>
          </a:p>
          <a:p>
            <a:r>
              <a:rPr lang="cs-CZ" sz="3500" dirty="0" smtClean="0">
                <a:solidFill>
                  <a:srgbClr val="0070C0"/>
                </a:solidFill>
              </a:rPr>
              <a:t>bombáž</a:t>
            </a: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 smtClean="0"/>
              <a:t>- u marinád v plechu, příčiny jsou stejné jako u konzerv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Záruční lhůty marinád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/>
          </a:p>
          <a:p>
            <a:pPr>
              <a:buNone/>
            </a:pPr>
            <a:r>
              <a:rPr lang="cs-CZ" i="1" dirty="0" smtClean="0"/>
              <a:t>V období:</a:t>
            </a:r>
          </a:p>
          <a:p>
            <a:pPr>
              <a:buNone/>
            </a:pPr>
            <a:r>
              <a:rPr lang="cs-CZ" i="1" dirty="0" smtClean="0"/>
              <a:t>	od 1.4. – 30.9.		-	8 dnů od výroby</a:t>
            </a:r>
          </a:p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	</a:t>
            </a:r>
            <a:r>
              <a:rPr lang="cs-CZ" i="1" dirty="0"/>
              <a:t>od 1.10. – 31.3.	-	10 dnů od výroby</a:t>
            </a: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tvoří základ marinády?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jsou způsoby marinování a uveď příklady k jednotlivým způsobům?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229</Words>
  <Application>Microsoft Office PowerPoint</Application>
  <PresentationFormat>Předvádění na obrazovce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RYBÍ VÝROBKY</vt:lpstr>
      <vt:lpstr>Charakteristika rybích výrobků</vt:lpstr>
      <vt:lpstr>Ryby marinované</vt:lpstr>
      <vt:lpstr>Ryby marinované</vt:lpstr>
      <vt:lpstr>Vady marinád</vt:lpstr>
      <vt:lpstr>Záruční lhůty marinád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Alena Friedová</cp:lastModifiedBy>
  <cp:revision>6</cp:revision>
  <dcterms:created xsi:type="dcterms:W3CDTF">2012-09-24T18:36:49Z</dcterms:created>
  <dcterms:modified xsi:type="dcterms:W3CDTF">2012-10-23T06:29:40Z</dcterms:modified>
</cp:coreProperties>
</file>