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gxVuAiQEODWdt9b8xqyBTA==" hashData="FnY21BfaZww+Udr0GIWSGLZOwvM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FD529-EF61-4BE6-8A10-DAF5B3BBE36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40789-C993-4FA1-A593-5D26A9EBC7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KOŇSKÉ MASO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koňské maso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jednotlivé části koňského masa 			a jeho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koňského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b="1" dirty="0">
                <a:latin typeface="Times New Roman" pitchFamily="18" charset="0"/>
                <a:cs typeface="Times New Roman" pitchFamily="18" charset="0"/>
              </a:rPr>
              <a:t>Maso z koní, hříbat, klisen a řadí se k nim i maso z oslů, mul, mezků.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Do prodejen přichází velmi zřídka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Má nasládlou chuť, proto je vhodné při kuchyňské úpravě používat větší množství koření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Barva masa je tmavší než u hovězího, rozdělení masa a jeho použití je stejné jako u hovězího.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koňské přední 1/4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cs-CZ" dirty="0"/>
              <a:t>p</a:t>
            </a:r>
            <a:r>
              <a:rPr lang="cs-CZ" dirty="0" smtClean="0"/>
              <a:t>odplečí</a:t>
            </a:r>
          </a:p>
          <a:p>
            <a:pPr marL="514350" indent="-514350">
              <a:buAutoNum type="arabicParenR"/>
            </a:pPr>
            <a:r>
              <a:rPr lang="cs-CZ" dirty="0"/>
              <a:t>v</a:t>
            </a:r>
            <a:r>
              <a:rPr lang="cs-CZ" dirty="0" smtClean="0"/>
              <a:t>ysoký roštěnec</a:t>
            </a:r>
          </a:p>
          <a:p>
            <a:pPr marL="514350" indent="-514350">
              <a:buAutoNum type="arabicParenR"/>
            </a:pPr>
            <a:r>
              <a:rPr lang="cs-CZ" dirty="0"/>
              <a:t>ž</a:t>
            </a:r>
            <a:r>
              <a:rPr lang="cs-CZ" dirty="0" smtClean="0"/>
              <a:t>ebro</a:t>
            </a:r>
          </a:p>
          <a:p>
            <a:pPr marL="514350" indent="-514350">
              <a:buAutoNum type="arabicParenR"/>
            </a:pPr>
            <a:r>
              <a:rPr lang="cs-CZ" dirty="0"/>
              <a:t>h</a:t>
            </a:r>
            <a:r>
              <a:rPr lang="cs-CZ" dirty="0" smtClean="0"/>
              <a:t>rudí</a:t>
            </a:r>
          </a:p>
          <a:p>
            <a:pPr marL="514350" indent="-514350">
              <a:buAutoNum type="arabicParenR"/>
            </a:pPr>
            <a:r>
              <a:rPr lang="cs-CZ" dirty="0"/>
              <a:t>p</a:t>
            </a:r>
            <a:r>
              <a:rPr lang="cs-CZ" dirty="0" smtClean="0"/>
              <a:t>lec</a:t>
            </a:r>
          </a:p>
          <a:p>
            <a:pPr marL="514350" indent="-514350">
              <a:buAutoNum type="arabicParenR"/>
            </a:pPr>
            <a:r>
              <a:rPr lang="cs-CZ" dirty="0"/>
              <a:t>p</a:t>
            </a:r>
            <a:r>
              <a:rPr lang="cs-CZ" dirty="0" smtClean="0"/>
              <a:t>řední kližka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8" name="Obrázek 7" descr="Obrázek6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564904"/>
            <a:ext cx="4260752" cy="3584152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koňské zadní 1/4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6) </a:t>
            </a:r>
            <a:r>
              <a:rPr lang="cs-CZ" dirty="0"/>
              <a:t>z</a:t>
            </a:r>
            <a:r>
              <a:rPr lang="cs-CZ" dirty="0" smtClean="0"/>
              <a:t>adní kližka</a:t>
            </a:r>
          </a:p>
          <a:p>
            <a:pPr>
              <a:buNone/>
            </a:pPr>
            <a:r>
              <a:rPr lang="cs-CZ" dirty="0" smtClean="0"/>
              <a:t>7) roštěnec</a:t>
            </a:r>
          </a:p>
          <a:p>
            <a:pPr>
              <a:buNone/>
            </a:pPr>
            <a:r>
              <a:rPr lang="cs-CZ" dirty="0" smtClean="0"/>
              <a:t>8) bok s kostí</a:t>
            </a:r>
          </a:p>
          <a:p>
            <a:pPr>
              <a:buNone/>
            </a:pPr>
            <a:r>
              <a:rPr lang="cs-CZ" dirty="0" smtClean="0"/>
              <a:t>9) bok bez kosti – pupek</a:t>
            </a:r>
          </a:p>
          <a:p>
            <a:pPr>
              <a:buNone/>
            </a:pPr>
            <a:r>
              <a:rPr lang="cs-CZ" dirty="0" smtClean="0"/>
              <a:t>10) kýta</a:t>
            </a:r>
          </a:p>
          <a:p>
            <a:pPr>
              <a:buNone/>
            </a:pPr>
            <a:r>
              <a:rPr lang="cs-CZ" dirty="0" smtClean="0"/>
              <a:t>11) </a:t>
            </a:r>
            <a:r>
              <a:rPr lang="cs-CZ" dirty="0"/>
              <a:t>k</a:t>
            </a:r>
            <a:r>
              <a:rPr lang="cs-CZ" dirty="0" smtClean="0"/>
              <a:t>oňská svíčková</a:t>
            </a:r>
            <a:endParaRPr lang="cs-CZ" dirty="0"/>
          </a:p>
        </p:txBody>
      </p:sp>
      <p:pic>
        <p:nvPicPr>
          <p:cNvPr id="8" name="Obrázek 7" descr="Obrázek6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933056"/>
            <a:ext cx="5028785" cy="2675923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koňské přední čtvrtě – a číselně je vyznačte do schématu na předloženém papíře.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koňské zadní čtvrtě – a číselně je vyznačte do schématu na předloženém papíře.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Charakterizujte stručně koňské maso.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Maso z kterých zvířat zařadíš mezi koňské maso?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Použitá literatura: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167</Words>
  <Application>Microsoft Office PowerPoint</Application>
  <PresentationFormat>Předvádění na obrazovce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KOŇSKÉ MASO</vt:lpstr>
      <vt:lpstr>Charakteristika koňského masa</vt:lpstr>
      <vt:lpstr>Dělení koňské přední 1/4</vt:lpstr>
      <vt:lpstr>Dělení koňské zadní 1/4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KOŇSKÉ MASO</dc:title>
  <dc:creator>Alena Friedová</dc:creator>
  <cp:lastModifiedBy>Vítězslav Kubal</cp:lastModifiedBy>
  <cp:revision>19</cp:revision>
  <dcterms:created xsi:type="dcterms:W3CDTF">2012-08-06T10:00:27Z</dcterms:created>
  <dcterms:modified xsi:type="dcterms:W3CDTF">2012-10-22T13:00:55Z</dcterms:modified>
</cp:coreProperties>
</file>