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8" r:id="rId6"/>
    <p:sldId id="260" r:id="rId7"/>
    <p:sldId id="263" r:id="rId8"/>
    <p:sldId id="261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ipTAINeOLwC5kevIoAeO0Q==" hashData="lK58sJb9n5jzzDTKSIYYqTDrmWk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A1861-4DDF-4808-B4EC-1FB3FC4E4A30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6F145-5602-44EB-A4D7-B87B8CA55B5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Téma: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MASNÉ VÝROBKY</a:t>
            </a: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7848600" cy="3313113"/>
          </a:xfrm>
        </p:spPr>
        <p:txBody>
          <a:bodyPr/>
          <a:lstStyle/>
          <a:p>
            <a:pPr algn="just" eaLnBrk="1" hangingPunct="1"/>
            <a:endParaRPr lang="cs-CZ" sz="2100" b="1" dirty="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Autor:</a:t>
            </a:r>
            <a:r>
              <a:rPr lang="cs-CZ" sz="2100" dirty="0" smtClean="0">
                <a:solidFill>
                  <a:schemeClr val="tx1"/>
                </a:solidFill>
              </a:rPr>
              <a:t>			</a:t>
            </a:r>
            <a:r>
              <a:rPr lang="cs-CZ" sz="2100" b="1" i="1" dirty="0" smtClean="0">
                <a:solidFill>
                  <a:schemeClr val="tx1"/>
                </a:solidFill>
              </a:rPr>
              <a:t>Alena FRIEDOVÁ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Období vytvoření:</a:t>
            </a:r>
            <a:r>
              <a:rPr lang="cs-CZ" sz="2100" dirty="0" smtClean="0">
                <a:solidFill>
                  <a:schemeClr val="tx1"/>
                </a:solidFill>
              </a:rPr>
              <a:t>	</a:t>
            </a:r>
            <a:r>
              <a:rPr lang="cs-CZ" sz="2100" i="1" dirty="0" smtClean="0">
                <a:solidFill>
                  <a:schemeClr val="tx1"/>
                </a:solidFill>
              </a:rPr>
              <a:t>duben-květen 2012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Určeno pro: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1. ročník, oboru obchodník a oboru kuchař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Klíčová slova: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drobné masné výrobky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Anotace (cíl):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studenti znají druhy masných výrobků, znají 			základní výrobní suroviny, obaly i formy 				tepelného zpracování</a:t>
            </a:r>
          </a:p>
        </p:txBody>
      </p:sp>
      <p:pic>
        <p:nvPicPr>
          <p:cNvPr id="2052" name="Obrázek 3" descr="OPVK_hor_zakladni_logolink_RGB_c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OPAKOVACÍ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Charakterizuj stručně drobné masné výrobky.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 jakých skupin dělíme drobné masné výrobky a uveď příklady.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sz="2000" b="1" i="1" smtClean="0">
                <a:latin typeface="Times New Roman" pitchFamily="18" charset="0"/>
                <a:cs typeface="Times New Roman" pitchFamily="18" charset="0"/>
              </a:rPr>
              <a:t>Použitá literatura:</a:t>
            </a:r>
          </a:p>
        </p:txBody>
      </p:sp>
      <p:sp>
        <p:nvSpPr>
          <p:cNvPr id="1126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STEINHAUSER, L., a kol.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Hygiena a technologie masa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 Vydal: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Steinhauser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s.r.o. ve svém vydavatelství potravinářské literatury LAST, 1995, 643 s., ISBN 80-900260-4-4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KOLDA, O., HORÁK, P., ZELINKA, K. </a:t>
            </a:r>
            <a:r>
              <a:rPr lang="cs-CZ" sz="1800" i="1" dirty="0" smtClean="0">
                <a:latin typeface="Times New Roman" pitchFamily="18" charset="0"/>
                <a:cs typeface="Times New Roman" pitchFamily="18" charset="0"/>
              </a:rPr>
              <a:t>Zpracování masa.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Praha: nakladatelství technické literatury </a:t>
            </a:r>
            <a:r>
              <a:rPr lang="cs-CZ" sz="1800" dirty="0" err="1" smtClean="0">
                <a:latin typeface="Times New Roman" pitchFamily="18" charset="0"/>
                <a:cs typeface="Times New Roman" pitchFamily="18" charset="0"/>
              </a:rPr>
              <a:t>n.p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., 1985, 126 s., 04-807-85</a:t>
            </a:r>
          </a:p>
          <a:p>
            <a:pPr eaLnBrk="1" hangingPunct="1">
              <a:buNone/>
            </a:pP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Děkuji za pozornost.</a:t>
            </a:r>
            <a:endParaRPr lang="cs-CZ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drobných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>
              <a:buNone/>
            </a:pPr>
            <a:endParaRPr lang="cs-CZ" dirty="0"/>
          </a:p>
          <a:p>
            <a:r>
              <a:rPr lang="cs-CZ" dirty="0" smtClean="0"/>
              <a:t>mají </a:t>
            </a:r>
            <a:r>
              <a:rPr lang="cs-CZ" dirty="0"/>
              <a:t>charakter kusového </a:t>
            </a:r>
            <a:r>
              <a:rPr lang="cs-CZ" dirty="0" smtClean="0"/>
              <a:t>zboží,</a:t>
            </a:r>
          </a:p>
          <a:p>
            <a:r>
              <a:rPr lang="cs-CZ" dirty="0" smtClean="0"/>
              <a:t>jednotlivé </a:t>
            </a:r>
            <a:r>
              <a:rPr lang="cs-CZ" dirty="0"/>
              <a:t>části jsou od sebe odděleny přetáčením, převazováním, nebo </a:t>
            </a:r>
            <a:r>
              <a:rPr lang="cs-CZ" dirty="0" err="1" smtClean="0"/>
              <a:t>klipsováním</a:t>
            </a:r>
            <a:r>
              <a:rPr lang="cs-CZ" dirty="0"/>
              <a:t>,</a:t>
            </a:r>
            <a:endParaRPr lang="cs-CZ" dirty="0" smtClean="0"/>
          </a:p>
          <a:p>
            <a:r>
              <a:rPr lang="cs-CZ" dirty="0"/>
              <a:t>u</a:t>
            </a:r>
            <a:r>
              <a:rPr lang="cs-CZ" dirty="0" smtClean="0"/>
              <a:t>pravují </a:t>
            </a:r>
            <a:r>
              <a:rPr lang="cs-CZ" dirty="0"/>
              <a:t>se převážně </a:t>
            </a:r>
            <a:r>
              <a:rPr lang="cs-CZ" dirty="0" err="1"/>
              <a:t>ohřátím</a:t>
            </a:r>
            <a:r>
              <a:rPr lang="cs-CZ" dirty="0"/>
              <a:t> a konzumují se s hořčicí. Trvanlivost je krátká.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drobných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cs-CZ" b="1" dirty="0" smtClean="0"/>
              <a:t>Párky </a:t>
            </a:r>
            <a:r>
              <a:rPr lang="cs-CZ" b="1" dirty="0"/>
              <a:t>-</a:t>
            </a:r>
            <a:r>
              <a:rPr lang="cs-CZ" dirty="0"/>
              <a:t>  jemné, vídeňské, pražské, spišské, debrecínské, frankfurtské, lahůdkové, s telecím masem, lahůdkové párky k </a:t>
            </a:r>
            <a:r>
              <a:rPr lang="cs-CZ" dirty="0" smtClean="0"/>
              <a:t>loupání</a:t>
            </a:r>
            <a:endParaRPr lang="cs-CZ" dirty="0"/>
          </a:p>
        </p:txBody>
      </p:sp>
      <p:pic>
        <p:nvPicPr>
          <p:cNvPr id="4" name="Obrázek 3" descr="Obrázek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284984"/>
            <a:ext cx="3840163" cy="288317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406890" cy="3600400"/>
          </a:xfrm>
          <a:prstGeom prst="rect">
            <a:avLst/>
          </a:prstGeom>
        </p:spPr>
      </p:pic>
      <p:pic>
        <p:nvPicPr>
          <p:cNvPr id="3" name="Obrázek 2" descr="Obráze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834426"/>
            <a:ext cx="4251648" cy="385680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3600400" cy="4345824"/>
          </a:xfrm>
          <a:prstGeom prst="rect">
            <a:avLst/>
          </a:prstGeom>
        </p:spPr>
      </p:pic>
      <p:pic>
        <p:nvPicPr>
          <p:cNvPr id="3" name="Obrázek 2" descr="Obrázek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916832"/>
            <a:ext cx="5017368" cy="290186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drobných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4502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endParaRPr lang="cs-CZ" b="1" dirty="0" smtClean="0"/>
          </a:p>
          <a:p>
            <a:endParaRPr lang="cs-CZ" b="1" dirty="0" smtClean="0"/>
          </a:p>
          <a:p>
            <a:r>
              <a:rPr lang="cs-CZ" b="1" dirty="0" smtClean="0"/>
              <a:t>Klobásy </a:t>
            </a:r>
            <a:r>
              <a:rPr lang="cs-CZ" b="1" dirty="0"/>
              <a:t>–</a:t>
            </a:r>
            <a:r>
              <a:rPr lang="cs-CZ" dirty="0"/>
              <a:t> moravské, skopové, slovácké, ostravská, papriková, krajová, domácí klobása </a:t>
            </a:r>
            <a:r>
              <a:rPr lang="cs-CZ" dirty="0" smtClean="0"/>
              <a:t>vepřová</a:t>
            </a:r>
            <a:endParaRPr lang="cs-CZ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4188283" cy="3528392"/>
          </a:xfrm>
          <a:prstGeom prst="rect">
            <a:avLst/>
          </a:prstGeom>
        </p:spPr>
      </p:pic>
      <p:pic>
        <p:nvPicPr>
          <p:cNvPr id="3" name="Obrázek 2" descr="Obrázek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3790280"/>
            <a:ext cx="5250172" cy="290671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Druhy drobných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cs-CZ" b="1" dirty="0" smtClean="0"/>
              <a:t>Špekáčky </a:t>
            </a:r>
            <a:r>
              <a:rPr lang="cs-CZ" b="1" dirty="0"/>
              <a:t>a vuřty </a:t>
            </a:r>
            <a:r>
              <a:rPr lang="cs-CZ" dirty="0"/>
              <a:t>(2x větší než špekáček, hrubší).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ek 3" descr="Obrázek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276872"/>
            <a:ext cx="4968552" cy="389761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rázek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476672"/>
            <a:ext cx="6048672" cy="565940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176</Words>
  <Application>Microsoft Office PowerPoint</Application>
  <PresentationFormat>Předvádění na obrazovce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sady Office</vt:lpstr>
      <vt:lpstr>Téma: MASNÉ VÝROBKY</vt:lpstr>
      <vt:lpstr>Charakteristika drobných masných výrobků</vt:lpstr>
      <vt:lpstr>Druhy drobných masných výrobků</vt:lpstr>
      <vt:lpstr>Snímek 4</vt:lpstr>
      <vt:lpstr>Snímek 5</vt:lpstr>
      <vt:lpstr>Druhy drobných masných výrobků</vt:lpstr>
      <vt:lpstr>Snímek 7</vt:lpstr>
      <vt:lpstr>Druhy drobných masných výrobků</vt:lpstr>
      <vt:lpstr>Snímek 9</vt:lpstr>
      <vt:lpstr>OPAKOVACÍ TEST</vt:lpstr>
      <vt:lpstr>Použitá literatura:</vt:lpstr>
      <vt:lpstr>Děkuji za pozornost.</vt:lpstr>
    </vt:vector>
  </TitlesOfParts>
  <Company>KUJC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Téma: MASNÉ VÝROBKY</dc:title>
  <dc:creator>Alena Friedová</dc:creator>
  <cp:lastModifiedBy>Vítězslav Kubal</cp:lastModifiedBy>
  <cp:revision>10</cp:revision>
  <dcterms:created xsi:type="dcterms:W3CDTF">2012-08-06T19:09:42Z</dcterms:created>
  <dcterms:modified xsi:type="dcterms:W3CDTF">2012-10-22T13:00:54Z</dcterms:modified>
</cp:coreProperties>
</file>