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1" r:id="rId6"/>
    <p:sldId id="266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jCdLm7MMwKVbTbBlwNJcrg==" hashData="HRI5GSqmGtN/61UwBn8qgzfQmyc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E097A-6E4D-49DC-8505-406EAE6FC90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04AB-7481-4765-A96A-1929309F0FD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pokrmové tuky upravované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pokrmových 				tuků upravovaných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pokrmových tuků upravovaných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 smtClean="0"/>
          </a:p>
          <a:p>
            <a:pPr>
              <a:buFontTx/>
              <a:buChar char="-"/>
            </a:pPr>
            <a:r>
              <a:rPr lang="cs-CZ" b="1" dirty="0" smtClean="0"/>
              <a:t>vznikají zpracováním rostlinných a živočišných tuků a tukových složek</a:t>
            </a:r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dirty="0" smtClean="0"/>
              <a:t>- </a:t>
            </a:r>
            <a:r>
              <a:rPr lang="cs-CZ" b="1" i="1" dirty="0" smtClean="0"/>
              <a:t>suroviny:</a:t>
            </a:r>
            <a:r>
              <a:rPr lang="cs-CZ" dirty="0" smtClean="0"/>
              <a:t> rostlinné </a:t>
            </a:r>
            <a:r>
              <a:rPr lang="cs-CZ" dirty="0"/>
              <a:t>z</a:t>
            </a:r>
            <a:r>
              <a:rPr lang="cs-CZ" dirty="0" smtClean="0"/>
              <a:t>tužené oleje, sádlo, lůj, ztužené rybí tuky, popř. tekutá složka (mléko, smetana, syrovátka, voda)</a:t>
            </a:r>
            <a:endParaRPr lang="cs-CZ" b="1" i="1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Vhodnou kombinací tukových složek se vyrábí: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ZTUŽENÉ POKRMOVÉ TUKY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vyrábí se ze směsi ztužených rafinovaných olejů popř. s přísadou živočišných tuků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mají delší trvanlivost, protože obsahují málo vody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u="sng" dirty="0" smtClean="0">
                <a:latin typeface="Times New Roman" pitchFamily="18" charset="0"/>
                <a:cs typeface="Times New Roman" pitchFamily="18" charset="0"/>
              </a:rPr>
              <a:t>V prodeji: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ztužený pokrmový tuk – IVA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(ZL: 6 měsíců)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ztužený pokrmový tuk se sádlem – ISA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(ZL: 9 měsíců)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Ceres soft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šlehaný pokrmový tuk z kvalitních olejů (ZL: 9 měsíců)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err="1" smtClean="0">
                <a:latin typeface="Times New Roman" pitchFamily="18" charset="0"/>
                <a:cs typeface="Times New Roman" pitchFamily="18" charset="0"/>
              </a:rPr>
              <a:t>Delica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upravovaný rostlinný tuk s přídavkem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glut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od. (není pro děti do 3 let)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Vita plus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šlehaný pokrmový tuk ztužený (univerzální)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Použití: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jsou zvláště vhodné na smažení</a:t>
            </a:r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Vhodnou kombinací tukových složek se vyrábí: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MARGARINY</a:t>
            </a:r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jsou tuhé emulze vyrobené z rostlinných a živočišných tuků, vody či syrovátky, mléka, smetany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u="sng" dirty="0" smtClean="0">
                <a:latin typeface="Times New Roman" pitchFamily="18" charset="0"/>
                <a:cs typeface="Times New Roman" pitchFamily="18" charset="0"/>
              </a:rPr>
              <a:t>V prodeji: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emulgovaný vodou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stolní margarin (ZL: 8 týdnů)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emulgovaný syrovátkou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cs-CZ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metol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(ZL: 6 týdnů)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emulgovaný mlékem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Visa (16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Hera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(24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.), Juno (24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.) – jsou obohaceny vit. A, E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emulgovaný smetanou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Dukát (28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514350" indent="-51435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Trvanlivost margarinů je menší než u ztužených pokrmových tuků.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Použití: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místo másla, k pečení, do těsta, k přípravě krémů, pomazánek</a:t>
            </a:r>
          </a:p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Skladování: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v chladícím zařízení</a:t>
            </a:r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121884" cy="3096344"/>
          </a:xfrm>
          <a:prstGeom prst="rect">
            <a:avLst/>
          </a:prstGeom>
        </p:spPr>
      </p:pic>
      <p:pic>
        <p:nvPicPr>
          <p:cNvPr id="3" name="Obrázek 2" descr="Obrázek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88640"/>
            <a:ext cx="4181916" cy="3141440"/>
          </a:xfrm>
          <a:prstGeom prst="rect">
            <a:avLst/>
          </a:prstGeom>
        </p:spPr>
      </p:pic>
      <p:pic>
        <p:nvPicPr>
          <p:cNvPr id="4" name="Obrázek 3" descr="Obrázek3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3356992"/>
            <a:ext cx="4392488" cy="3299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176464" cy="3137344"/>
          </a:xfrm>
          <a:prstGeom prst="rect">
            <a:avLst/>
          </a:prstGeom>
        </p:spPr>
      </p:pic>
      <p:pic>
        <p:nvPicPr>
          <p:cNvPr id="3" name="Obrázek 2" descr="Obrázek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88640"/>
            <a:ext cx="4109908" cy="3087348"/>
          </a:xfrm>
          <a:prstGeom prst="rect">
            <a:avLst/>
          </a:prstGeom>
        </p:spPr>
      </p:pic>
      <p:pic>
        <p:nvPicPr>
          <p:cNvPr id="4" name="Obrázek 3" descr="Obrázek3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3468584"/>
            <a:ext cx="4248472" cy="31914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</a:t>
            </a:r>
            <a:r>
              <a:rPr lang="cs-CZ" dirty="0"/>
              <a:t>jsou to ztužené pokrmové </a:t>
            </a:r>
            <a:r>
              <a:rPr lang="cs-CZ" dirty="0" smtClean="0"/>
              <a:t>tuky?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Uveď  </a:t>
            </a:r>
            <a:r>
              <a:rPr lang="cs-CZ" dirty="0"/>
              <a:t>příklady některých  ztužených  pokrmových  </a:t>
            </a:r>
            <a:r>
              <a:rPr lang="cs-CZ" dirty="0" smtClean="0"/>
              <a:t>tuků?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</a:t>
            </a:r>
            <a:r>
              <a:rPr lang="cs-CZ" dirty="0"/>
              <a:t>jsou to </a:t>
            </a:r>
            <a:r>
              <a:rPr lang="cs-CZ" dirty="0" smtClean="0"/>
              <a:t>margariny?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Uveď </a:t>
            </a:r>
            <a:r>
              <a:rPr lang="cs-CZ" dirty="0"/>
              <a:t>příklady některých </a:t>
            </a:r>
            <a:r>
              <a:rPr lang="cs-CZ" dirty="0" smtClean="0"/>
              <a:t>margarinů?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151</Words>
  <Application>Microsoft Office PowerPoint</Application>
  <PresentationFormat>Předvádění na obrazovce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TUKY</vt:lpstr>
      <vt:lpstr>Charakteristika pokrmových tuků upravovaných</vt:lpstr>
      <vt:lpstr>Vhodnou kombinací tukových složek se vyrábí:</vt:lpstr>
      <vt:lpstr>Vhodnou kombinací tukových složek se vyrábí:</vt:lpstr>
      <vt:lpstr>Snímek 5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TUKY</dc:title>
  <dc:creator>Alena Friedová</dc:creator>
  <cp:lastModifiedBy>Vítězslav Kubal</cp:lastModifiedBy>
  <cp:revision>7</cp:revision>
  <dcterms:created xsi:type="dcterms:W3CDTF">2012-10-16T09:52:42Z</dcterms:created>
  <dcterms:modified xsi:type="dcterms:W3CDTF">2012-10-22T13:03:01Z</dcterms:modified>
</cp:coreProperties>
</file>