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EhqVzoidicDKRdOQPA59sg==" hashData="MXjfZEphXjNGtVJUJRSss+IwR5w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AB876-441D-4C92-AB44-6FE3995C183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E64CB-1F28-44D6-8B92-CB5B68BA795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RYBY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ryby sladkovodní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a rozdělení 				ryb a jejich použití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ryb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dirty="0"/>
              <a:t>r</a:t>
            </a:r>
            <a:r>
              <a:rPr lang="cs-CZ" dirty="0" smtClean="0"/>
              <a:t>yby jsou v lidské výživě především zdrojem plnohodnotných bílkovin, nerostných látek (fosfor, jód, železo, vápník) a vitamínů (A, D)</a:t>
            </a:r>
          </a:p>
          <a:p>
            <a:r>
              <a:rPr lang="cs-CZ" dirty="0"/>
              <a:t>m</a:t>
            </a:r>
            <a:r>
              <a:rPr lang="cs-CZ" dirty="0" smtClean="0"/>
              <a:t>á vyšší obsah vody než maso teplokrevných zvířat, tím i kratší trvanlivost</a:t>
            </a:r>
          </a:p>
          <a:p>
            <a:r>
              <a:rPr lang="cs-CZ" dirty="0"/>
              <a:t>m</a:t>
            </a:r>
            <a:r>
              <a:rPr lang="cs-CZ" dirty="0" smtClean="0"/>
              <a:t>aso je světlejší, jemné chuti, lehce stravitelné s výjimkou tučnějších ryb (tuňák, úhoř, sumec)</a:t>
            </a:r>
          </a:p>
          <a:p>
            <a:r>
              <a:rPr lang="cs-CZ" dirty="0" smtClean="0"/>
              <a:t>nejlepší maso poskytují ryby v době dospívání, kdy nabývají na váze</a:t>
            </a:r>
          </a:p>
          <a:p>
            <a:r>
              <a:rPr lang="cs-CZ" dirty="0" smtClean="0"/>
              <a:t>jakost masa je podmíněna několika okolnostmi, z nichž nejdůležitější je stáří ryby, prostředí v jakém ryby žily, čerstvost masa, doba tření (nejchutnější před dobou tření), po vytření je maso vodnaté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Sladkovodní ryby a jejich použití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kapr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sz="2800" i="1" dirty="0" smtClean="0"/>
              <a:t>- nejčastěji se smaží, z hlavy a vnitřností se vaří polévka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štika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maso je suché netučné, nejčastěji se peče a vaří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pstruh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jemné netučné maso, lehce stravitelné, nejchutnější je vařený a politý máslem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lín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používá se jako pstruh, maso je chutné, dosti tučné</a:t>
            </a: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Sladkovodní ryby a jejich použití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dirty="0" smtClean="0">
                <a:solidFill>
                  <a:srgbClr val="0070C0"/>
                </a:solidFill>
              </a:rPr>
              <a:t>candát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/>
              <a:t>- maso je netučné, jemné, upravuje se vařením, politý máslem nebo omáčkou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sumec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chutné maso, hůře stravitelné, upravuje se vařením, pečením, uzením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úhoř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maso jemné, chutné, tučné, hůře stravitelné, upravuje se pečením, marinováním, uzením</a:t>
            </a:r>
          </a:p>
          <a:p>
            <a:r>
              <a:rPr lang="cs-CZ" dirty="0" smtClean="0">
                <a:solidFill>
                  <a:srgbClr val="0070C0"/>
                </a:solidFill>
              </a:rPr>
              <a:t>losos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maso je růžové, tučné, chutné, upravuje se vyuzením, marinováním, smažením </a:t>
            </a: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Skladování ryb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>
                <a:solidFill>
                  <a:srgbClr val="0070C0"/>
                </a:solidFill>
              </a:rPr>
              <a:t>v</a:t>
            </a:r>
            <a:r>
              <a:rPr lang="cs-CZ" dirty="0" smtClean="0">
                <a:solidFill>
                  <a:srgbClr val="0070C0"/>
                </a:solidFill>
              </a:rPr>
              <a:t> chladících zařízeních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krátkodobě, odděleně od ostatních výrobků (snadno podléhá zkáze)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rgbClr val="0070C0"/>
                </a:solidFill>
              </a:rPr>
              <a:t>mražené ryby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v mrazících boxech, při teplotě – 18 °C až – 22°C</a:t>
            </a:r>
          </a:p>
          <a:p>
            <a:r>
              <a:rPr lang="cs-CZ" dirty="0">
                <a:solidFill>
                  <a:srgbClr val="0070C0"/>
                </a:solidFill>
              </a:rPr>
              <a:t>ž</a:t>
            </a:r>
            <a:r>
              <a:rPr lang="cs-CZ" dirty="0" smtClean="0">
                <a:solidFill>
                  <a:srgbClr val="0070C0"/>
                </a:solidFill>
              </a:rPr>
              <a:t>ivé ryby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i="1" dirty="0" smtClean="0"/>
              <a:t>- v kádích s proudící vodou (okysličování vody)</a:t>
            </a: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ázek 14" descr="kapr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2132856"/>
            <a:ext cx="4955639" cy="2316289"/>
          </a:xfrm>
          <a:prstGeom prst="rect">
            <a:avLst/>
          </a:prstGeom>
        </p:spPr>
      </p:pic>
      <p:pic>
        <p:nvPicPr>
          <p:cNvPr id="16" name="Obrázek 15" descr="pstruh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3687775" cy="2767355"/>
          </a:xfrm>
          <a:prstGeom prst="rect">
            <a:avLst/>
          </a:prstGeom>
        </p:spPr>
      </p:pic>
      <p:pic>
        <p:nvPicPr>
          <p:cNvPr id="17" name="Obrázek 16" descr="štika1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4797152"/>
            <a:ext cx="4163224" cy="1761598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Charakterizuj stručně ryby.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znáš druhy sladkovodních ryb a jejich použití?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 se mohou </a:t>
            </a:r>
            <a:r>
              <a:rPr lang="cs-CZ" smtClean="0"/>
              <a:t>ryby skladovat?</a:t>
            </a:r>
            <a:endParaRPr lang="cs-CZ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212</Words>
  <Application>Microsoft Office PowerPoint</Application>
  <PresentationFormat>Předvádění na obrazovce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RYBY</vt:lpstr>
      <vt:lpstr>Charakteristika ryb</vt:lpstr>
      <vt:lpstr>Sladkovodní ryby a jejich použití</vt:lpstr>
      <vt:lpstr>Sladkovodní ryby a jejich použití</vt:lpstr>
      <vt:lpstr>Skladování ryb</vt:lpstr>
      <vt:lpstr>Snímek 6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RYBY</dc:title>
  <dc:creator>Alena Friedová</dc:creator>
  <cp:lastModifiedBy>Vítězslav Kubal</cp:lastModifiedBy>
  <cp:revision>12</cp:revision>
  <dcterms:created xsi:type="dcterms:W3CDTF">2012-09-01T16:38:46Z</dcterms:created>
  <dcterms:modified xsi:type="dcterms:W3CDTF">2012-10-22T13:02:15Z</dcterms:modified>
</cp:coreProperties>
</file>