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7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LD0RPuMe8MyneXcQg4yV7A==" hashData="akwLYP+AjwJtED6Ds1K8FMe5dis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149C-8B63-4DCA-AEE9-0830B1B9C3E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50AFC-7E2A-4C0C-84C8-89DAE081F4D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149C-8B63-4DCA-AEE9-0830B1B9C3E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50AFC-7E2A-4C0C-84C8-89DAE081F4D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149C-8B63-4DCA-AEE9-0830B1B9C3E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50AFC-7E2A-4C0C-84C8-89DAE081F4D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149C-8B63-4DCA-AEE9-0830B1B9C3E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50AFC-7E2A-4C0C-84C8-89DAE081F4D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149C-8B63-4DCA-AEE9-0830B1B9C3E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50AFC-7E2A-4C0C-84C8-89DAE081F4D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149C-8B63-4DCA-AEE9-0830B1B9C3E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50AFC-7E2A-4C0C-84C8-89DAE081F4D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149C-8B63-4DCA-AEE9-0830B1B9C3E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50AFC-7E2A-4C0C-84C8-89DAE081F4D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149C-8B63-4DCA-AEE9-0830B1B9C3E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50AFC-7E2A-4C0C-84C8-89DAE081F4D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149C-8B63-4DCA-AEE9-0830B1B9C3E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50AFC-7E2A-4C0C-84C8-89DAE081F4D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149C-8B63-4DCA-AEE9-0830B1B9C3E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50AFC-7E2A-4C0C-84C8-89DAE081F4D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149C-8B63-4DCA-AEE9-0830B1B9C3E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50AFC-7E2A-4C0C-84C8-89DAE081F4D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F149C-8B63-4DCA-AEE9-0830B1B9C3E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50AFC-7E2A-4C0C-84C8-89DAE081F4DB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/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MASO</a:t>
            </a:r>
            <a:endParaRPr lang="cs-CZ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11560" y="2924944"/>
            <a:ext cx="7632848" cy="3240360"/>
          </a:xfrm>
        </p:spPr>
        <p:txBody>
          <a:bodyPr>
            <a:normAutofit/>
          </a:bodyPr>
          <a:lstStyle/>
          <a:p>
            <a:pPr algn="just"/>
            <a:endParaRPr lang="cs-CZ" sz="2100" b="1" dirty="0" smtClean="0">
              <a:solidFill>
                <a:schemeClr val="tx1"/>
              </a:solidFill>
            </a:endParaRP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Autor: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Období vytvoření: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Určeno pro: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Klíčová slova:		</a:t>
            </a:r>
            <a:r>
              <a:rPr lang="cs-CZ" sz="2100" i="1" dirty="0" smtClean="0">
                <a:solidFill>
                  <a:schemeClr val="tx1"/>
                </a:solidFill>
              </a:rPr>
              <a:t>dělení hovězí přední </a:t>
            </a:r>
            <a:r>
              <a:rPr lang="cs-CZ" sz="2100" i="1" dirty="0" err="1" smtClean="0">
                <a:solidFill>
                  <a:schemeClr val="tx1"/>
                </a:solidFill>
              </a:rPr>
              <a:t>čtvrťě</a:t>
            </a:r>
            <a:endParaRPr lang="cs-CZ" sz="2100" i="1" dirty="0" smtClean="0">
              <a:solidFill>
                <a:schemeClr val="tx1"/>
              </a:solidFill>
            </a:endParaRP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Anotace (cíl):		</a:t>
            </a:r>
            <a:r>
              <a:rPr lang="cs-CZ" sz="2100" i="1" dirty="0" smtClean="0">
                <a:solidFill>
                  <a:schemeClr val="tx1"/>
                </a:solidFill>
              </a:rPr>
              <a:t> studenti umí rozdělit hovězí přední čtvrť, 				umí vysvětlit způsoby použití jednotlivých 				částí hovězího masa</a:t>
            </a:r>
          </a:p>
          <a:p>
            <a:pPr algn="just"/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40" y="116632"/>
            <a:ext cx="5760720" cy="1258824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Dělení hovězí přední 1/4</a:t>
            </a:r>
            <a:endParaRPr lang="cs-CZ" b="1" i="1" dirty="0"/>
          </a:p>
        </p:txBody>
      </p:sp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7 + 8) podplečí a špička krku- omáčky, pečení</a:t>
            </a:r>
          </a:p>
          <a:p>
            <a:pPr>
              <a:buNone/>
            </a:pPr>
            <a:r>
              <a:rPr lang="cs-CZ" dirty="0" smtClean="0"/>
              <a:t>9) vysoký roštěnec – pečení, vaření, omáčky</a:t>
            </a:r>
          </a:p>
          <a:p>
            <a:pPr>
              <a:buNone/>
            </a:pPr>
            <a:r>
              <a:rPr lang="cs-CZ" dirty="0" smtClean="0"/>
              <a:t>10) plec – plátky, závitky</a:t>
            </a:r>
          </a:p>
          <a:p>
            <a:pPr>
              <a:buNone/>
            </a:pPr>
            <a:r>
              <a:rPr lang="cs-CZ" dirty="0" smtClean="0"/>
              <a:t>11) hrudí – vaření, polévky, vývary</a:t>
            </a:r>
          </a:p>
          <a:p>
            <a:pPr>
              <a:buNone/>
            </a:pPr>
            <a:r>
              <a:rPr lang="cs-CZ" dirty="0" smtClean="0"/>
              <a:t>6) kližka</a:t>
            </a:r>
            <a:endParaRPr lang="cs-CZ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pSp>
        <p:nvGrpSpPr>
          <p:cNvPr id="3" name="Skupina 6"/>
          <p:cNvGrpSpPr/>
          <p:nvPr/>
        </p:nvGrpSpPr>
        <p:grpSpPr>
          <a:xfrm>
            <a:off x="5076056" y="3861048"/>
            <a:ext cx="2880320" cy="2530686"/>
            <a:chOff x="5076056" y="3861048"/>
            <a:chExt cx="2880320" cy="2530686"/>
          </a:xfrm>
        </p:grpSpPr>
        <p:pic>
          <p:nvPicPr>
            <p:cNvPr id="2051" name="obrázek 1" descr="zadání BP str"/>
            <p:cNvPicPr>
              <a:picLocks noChangeAspect="1" noChangeArrowheads="1"/>
            </p:cNvPicPr>
            <p:nvPr/>
          </p:nvPicPr>
          <p:blipFill>
            <a:blip r:embed="rId2" cstate="print"/>
            <a:srcRect l="20831" t="26077" r="56096" b="61618"/>
            <a:stretch>
              <a:fillRect/>
            </a:stretch>
          </p:blipFill>
          <p:spPr bwMode="auto">
            <a:xfrm>
              <a:off x="5076056" y="3861048"/>
              <a:ext cx="2880320" cy="2530686"/>
            </a:xfrm>
            <a:prstGeom prst="rect">
              <a:avLst/>
            </a:prstGeom>
            <a:noFill/>
          </p:spPr>
        </p:pic>
        <p:sp>
          <p:nvSpPr>
            <p:cNvPr id="6" name="TextovéPole 5"/>
            <p:cNvSpPr txBox="1"/>
            <p:nvPr/>
          </p:nvSpPr>
          <p:spPr>
            <a:xfrm>
              <a:off x="5724128" y="6021288"/>
              <a:ext cx="12241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obrázek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přední  čtvrť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8"/>
          <p:cNvGrpSpPr/>
          <p:nvPr/>
        </p:nvGrpSpPr>
        <p:grpSpPr>
          <a:xfrm>
            <a:off x="179512" y="1196751"/>
            <a:ext cx="8799128" cy="5491725"/>
            <a:chOff x="179512" y="1196751"/>
            <a:chExt cx="8799128" cy="5491725"/>
          </a:xfrm>
        </p:grpSpPr>
        <p:pic>
          <p:nvPicPr>
            <p:cNvPr id="5" name="Obrázek 4" descr="Obrázek22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2" y="1196751"/>
              <a:ext cx="4320480" cy="5486745"/>
            </a:xfrm>
            <a:prstGeom prst="rect">
              <a:avLst/>
            </a:prstGeom>
          </p:spPr>
        </p:pic>
        <p:pic>
          <p:nvPicPr>
            <p:cNvPr id="6" name="Obrázek 5" descr="Obrázek23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16016" y="1196752"/>
              <a:ext cx="4262624" cy="5491724"/>
            </a:xfrm>
            <a:prstGeom prst="rect">
              <a:avLst/>
            </a:prstGeom>
          </p:spPr>
        </p:pic>
        <p:sp>
          <p:nvSpPr>
            <p:cNvPr id="7" name="Obdélník 6"/>
            <p:cNvSpPr/>
            <p:nvPr/>
          </p:nvSpPr>
          <p:spPr>
            <a:xfrm>
              <a:off x="7812360" y="6381328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Obdélník 7"/>
            <p:cNvSpPr/>
            <p:nvPr/>
          </p:nvSpPr>
          <p:spPr>
            <a:xfrm>
              <a:off x="3419872" y="6381328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6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žebro - hrudí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8"/>
          <p:cNvGrpSpPr/>
          <p:nvPr/>
        </p:nvGrpSpPr>
        <p:grpSpPr>
          <a:xfrm>
            <a:off x="179512" y="1628799"/>
            <a:ext cx="8797984" cy="3744319"/>
            <a:chOff x="179512" y="1628799"/>
            <a:chExt cx="8797984" cy="3744319"/>
          </a:xfrm>
        </p:grpSpPr>
        <p:pic>
          <p:nvPicPr>
            <p:cNvPr id="5" name="Obrázek 4" descr="Obrázek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2" y="1628800"/>
              <a:ext cx="4517901" cy="3672408"/>
            </a:xfrm>
            <a:prstGeom prst="rect">
              <a:avLst/>
            </a:prstGeom>
          </p:spPr>
        </p:pic>
        <p:pic>
          <p:nvPicPr>
            <p:cNvPr id="6" name="Obrázek 5" descr="Obrázek2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60032" y="1628799"/>
              <a:ext cx="4117464" cy="3744319"/>
            </a:xfrm>
            <a:prstGeom prst="rect">
              <a:avLst/>
            </a:prstGeom>
          </p:spPr>
        </p:pic>
        <p:sp>
          <p:nvSpPr>
            <p:cNvPr id="7" name="Obdélník 6"/>
            <p:cNvSpPr/>
            <p:nvPr/>
          </p:nvSpPr>
          <p:spPr>
            <a:xfrm>
              <a:off x="4932040" y="4653136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Obdélník 7"/>
            <p:cNvSpPr/>
            <p:nvPr/>
          </p:nvSpPr>
          <p:spPr>
            <a:xfrm>
              <a:off x="3563888" y="4581128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6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krk SK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12"/>
          <p:cNvGrpSpPr/>
          <p:nvPr/>
        </p:nvGrpSpPr>
        <p:grpSpPr>
          <a:xfrm>
            <a:off x="179512" y="1124744"/>
            <a:ext cx="8800664" cy="5560272"/>
            <a:chOff x="179512" y="1124744"/>
            <a:chExt cx="8800664" cy="5560272"/>
          </a:xfrm>
        </p:grpSpPr>
        <p:pic>
          <p:nvPicPr>
            <p:cNvPr id="5" name="Obrázek 4" descr="Obrázek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2" y="1124744"/>
              <a:ext cx="4949952" cy="2822448"/>
            </a:xfrm>
            <a:prstGeom prst="rect">
              <a:avLst/>
            </a:prstGeom>
          </p:spPr>
        </p:pic>
        <p:pic>
          <p:nvPicPr>
            <p:cNvPr id="6" name="Obrázek 5" descr="Obrázek4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02514" y="4077072"/>
              <a:ext cx="4977662" cy="2607944"/>
            </a:xfrm>
            <a:prstGeom prst="rect">
              <a:avLst/>
            </a:prstGeom>
          </p:spPr>
        </p:pic>
        <p:sp>
          <p:nvSpPr>
            <p:cNvPr id="7" name="Obdélník 6"/>
            <p:cNvSpPr/>
            <p:nvPr/>
          </p:nvSpPr>
          <p:spPr>
            <a:xfrm>
              <a:off x="7884368" y="6309320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Obdélník 7"/>
            <p:cNvSpPr/>
            <p:nvPr/>
          </p:nvSpPr>
          <p:spPr>
            <a:xfrm>
              <a:off x="4067944" y="3645024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krk BK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8"/>
          <p:cNvGrpSpPr/>
          <p:nvPr/>
        </p:nvGrpSpPr>
        <p:grpSpPr>
          <a:xfrm>
            <a:off x="179512" y="980728"/>
            <a:ext cx="8797232" cy="5877272"/>
            <a:chOff x="179512" y="980728"/>
            <a:chExt cx="8797232" cy="5877272"/>
          </a:xfrm>
        </p:grpSpPr>
        <p:pic>
          <p:nvPicPr>
            <p:cNvPr id="5" name="Obrázek 4" descr="Obrázek5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2" y="980728"/>
              <a:ext cx="4620768" cy="3322320"/>
            </a:xfrm>
            <a:prstGeom prst="rect">
              <a:avLst/>
            </a:prstGeom>
          </p:spPr>
        </p:pic>
        <p:pic>
          <p:nvPicPr>
            <p:cNvPr id="6" name="Obrázek 5" descr="Obrázek6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55976" y="4352544"/>
              <a:ext cx="4620768" cy="2505456"/>
            </a:xfrm>
            <a:prstGeom prst="rect">
              <a:avLst/>
            </a:prstGeom>
          </p:spPr>
        </p:pic>
        <p:sp>
          <p:nvSpPr>
            <p:cNvPr id="7" name="Obdélník 6"/>
            <p:cNvSpPr/>
            <p:nvPr/>
          </p:nvSpPr>
          <p:spPr>
            <a:xfrm>
              <a:off x="7884368" y="6381328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Obdélník 7"/>
            <p:cNvSpPr/>
            <p:nvPr/>
          </p:nvSpPr>
          <p:spPr>
            <a:xfrm>
              <a:off x="3635896" y="4005064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harfy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8"/>
          <p:cNvGrpSpPr/>
          <p:nvPr/>
        </p:nvGrpSpPr>
        <p:grpSpPr>
          <a:xfrm>
            <a:off x="179511" y="908720"/>
            <a:ext cx="8801041" cy="5781248"/>
            <a:chOff x="179511" y="908720"/>
            <a:chExt cx="8801041" cy="5781248"/>
          </a:xfrm>
        </p:grpSpPr>
        <p:pic>
          <p:nvPicPr>
            <p:cNvPr id="5" name="Obrázek 4" descr="Obrázek18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1" y="908720"/>
              <a:ext cx="4417055" cy="3168352"/>
            </a:xfrm>
            <a:prstGeom prst="rect">
              <a:avLst/>
            </a:prstGeom>
          </p:spPr>
        </p:pic>
        <p:pic>
          <p:nvPicPr>
            <p:cNvPr id="6" name="Obrázek 5" descr="Obrázek19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69311" y="4149080"/>
              <a:ext cx="4611241" cy="2540888"/>
            </a:xfrm>
            <a:prstGeom prst="rect">
              <a:avLst/>
            </a:prstGeom>
          </p:spPr>
        </p:pic>
        <p:sp>
          <p:nvSpPr>
            <p:cNvPr id="7" name="Obdélník 6"/>
            <p:cNvSpPr/>
            <p:nvPr/>
          </p:nvSpPr>
          <p:spPr>
            <a:xfrm>
              <a:off x="7812360" y="6381328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Obdélník 7"/>
            <p:cNvSpPr/>
            <p:nvPr/>
          </p:nvSpPr>
          <p:spPr>
            <a:xfrm>
              <a:off x="2843808" y="3645024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plec SK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8"/>
          <p:cNvGrpSpPr/>
          <p:nvPr/>
        </p:nvGrpSpPr>
        <p:grpSpPr>
          <a:xfrm>
            <a:off x="1475656" y="980728"/>
            <a:ext cx="6146446" cy="5699760"/>
            <a:chOff x="1475656" y="980728"/>
            <a:chExt cx="6146446" cy="5699760"/>
          </a:xfrm>
        </p:grpSpPr>
        <p:pic>
          <p:nvPicPr>
            <p:cNvPr id="5" name="Obrázek 4" descr="Obrázek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75656" y="980728"/>
              <a:ext cx="2651760" cy="5699760"/>
            </a:xfrm>
            <a:prstGeom prst="rect">
              <a:avLst/>
            </a:prstGeom>
          </p:spPr>
        </p:pic>
        <p:pic>
          <p:nvPicPr>
            <p:cNvPr id="6" name="Obrázek 5" descr="Obrázek8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148064" y="980728"/>
              <a:ext cx="2474038" cy="5670424"/>
            </a:xfrm>
            <a:prstGeom prst="rect">
              <a:avLst/>
            </a:prstGeom>
          </p:spPr>
        </p:pic>
        <p:sp>
          <p:nvSpPr>
            <p:cNvPr id="7" name="Obdélník 6"/>
            <p:cNvSpPr/>
            <p:nvPr/>
          </p:nvSpPr>
          <p:spPr>
            <a:xfrm>
              <a:off x="1547664" y="6381328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Obdélník 7"/>
            <p:cNvSpPr/>
            <p:nvPr/>
          </p:nvSpPr>
          <p:spPr>
            <a:xfrm>
              <a:off x="6516216" y="6309320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Vyjmenujte jednotlivé části masa – Hovězí přední ¼ a číselně je vyznačte do schématu na předloženém papíře.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Při kostění které části masa se získávají tzv. „kosti harfy“ a „kosti morkové“?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160</Words>
  <Application>Microsoft Office PowerPoint</Application>
  <PresentationFormat>Předvádění na obrazovce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Téma: HOVĚZÍ MASO</vt:lpstr>
      <vt:lpstr>Dělení hovězí přední 1/4</vt:lpstr>
      <vt:lpstr>Hovězí přední  čtvrť</vt:lpstr>
      <vt:lpstr>Hovězí žebro - hrudí</vt:lpstr>
      <vt:lpstr>Hovězí krk SK</vt:lpstr>
      <vt:lpstr>Hovězí krk BK</vt:lpstr>
      <vt:lpstr>Hovězí harfy</vt:lpstr>
      <vt:lpstr>Hovězí plec SK</vt:lpstr>
      <vt:lpstr>OPAKOVACÍ TEST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HOVĚZÍ MASO</dc:title>
  <dc:creator>Alena Friedová</dc:creator>
  <cp:lastModifiedBy>Vítězslav Kubal</cp:lastModifiedBy>
  <cp:revision>4</cp:revision>
  <dcterms:created xsi:type="dcterms:W3CDTF">2012-08-05T19:57:36Z</dcterms:created>
  <dcterms:modified xsi:type="dcterms:W3CDTF">2012-10-22T12:51:37Z</dcterms:modified>
</cp:coreProperties>
</file>