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2" r:id="rId5"/>
    <p:sldId id="265" r:id="rId6"/>
    <p:sldId id="266" r:id="rId7"/>
    <p:sldId id="267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m5ro6vndrNHm4DAddE3ctQ==" hashData="J4eHbY/ioDXyU7S+eQ/bMHNh4oU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20867-AC92-4894-B9B0-5E8DD6A77B1C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32FC-430E-488D-A0E2-61BAF82897B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20867-AC92-4894-B9B0-5E8DD6A77B1C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32FC-430E-488D-A0E2-61BAF82897B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20867-AC92-4894-B9B0-5E8DD6A77B1C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32FC-430E-488D-A0E2-61BAF82897B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20867-AC92-4894-B9B0-5E8DD6A77B1C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32FC-430E-488D-A0E2-61BAF82897B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20867-AC92-4894-B9B0-5E8DD6A77B1C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32FC-430E-488D-A0E2-61BAF82897B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20867-AC92-4894-B9B0-5E8DD6A77B1C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32FC-430E-488D-A0E2-61BAF82897B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20867-AC92-4894-B9B0-5E8DD6A77B1C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32FC-430E-488D-A0E2-61BAF82897B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20867-AC92-4894-B9B0-5E8DD6A77B1C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32FC-430E-488D-A0E2-61BAF82897B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20867-AC92-4894-B9B0-5E8DD6A77B1C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32FC-430E-488D-A0E2-61BAF82897B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20867-AC92-4894-B9B0-5E8DD6A77B1C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32FC-430E-488D-A0E2-61BAF82897B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20867-AC92-4894-B9B0-5E8DD6A77B1C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32FC-430E-488D-A0E2-61BAF82897B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20867-AC92-4894-B9B0-5E8DD6A77B1C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F32FC-430E-488D-A0E2-61BAF82897B8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1700213"/>
            <a:ext cx="7772400" cy="1082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MASNÉ VÝROBKY</a:t>
            </a:r>
          </a:p>
        </p:txBody>
      </p:sp>
      <p:sp>
        <p:nvSpPr>
          <p:cNvPr id="2051" name="Podnadpis 2"/>
          <p:cNvSpPr>
            <a:spLocks noGrp="1"/>
          </p:cNvSpPr>
          <p:nvPr>
            <p:ph type="subTitle" idx="1"/>
          </p:nvPr>
        </p:nvSpPr>
        <p:spPr>
          <a:xfrm>
            <a:off x="539750" y="2924175"/>
            <a:ext cx="7848600" cy="3313113"/>
          </a:xfrm>
        </p:spPr>
        <p:txBody>
          <a:bodyPr/>
          <a:lstStyle/>
          <a:p>
            <a:pPr algn="just" eaLnBrk="1" hangingPunct="1"/>
            <a:endParaRPr lang="cs-CZ" sz="2100" b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Autor:</a:t>
            </a:r>
            <a:r>
              <a:rPr lang="cs-CZ" sz="2100" dirty="0" smtClean="0">
                <a:solidFill>
                  <a:schemeClr val="tx1"/>
                </a:solidFill>
              </a:rPr>
              <a:t>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Období vytvoření:</a:t>
            </a:r>
            <a:r>
              <a:rPr lang="cs-CZ" sz="2100" dirty="0" smtClean="0">
                <a:solidFill>
                  <a:schemeClr val="tx1"/>
                </a:solidFill>
              </a:rPr>
              <a:t>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Určeno pro: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Klíčová slova: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pečené masné výrobky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Anotace (cíl):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studenti znají druhy masných výrobků, znají 			základní výrobní suroviny, obaly i formy 				tepelného zpracování</a:t>
            </a:r>
          </a:p>
        </p:txBody>
      </p:sp>
      <p:pic>
        <p:nvPicPr>
          <p:cNvPr id="2052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88913"/>
            <a:ext cx="575945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Charakteristika pečených masných výrobků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3305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>
              <a:buNone/>
            </a:pPr>
            <a:endParaRPr lang="cs-CZ" dirty="0"/>
          </a:p>
          <a:p>
            <a:r>
              <a:rPr lang="cs-CZ" dirty="0" smtClean="0"/>
              <a:t>úhledný </a:t>
            </a:r>
            <a:r>
              <a:rPr lang="cs-CZ" dirty="0"/>
              <a:t>tvar válcovité šišky, nepopraskaný povrch a vzhled musí odpovídat propečenému </a:t>
            </a:r>
            <a:r>
              <a:rPr lang="cs-CZ" dirty="0" smtClean="0"/>
              <a:t>masu,</a:t>
            </a:r>
          </a:p>
          <a:p>
            <a:r>
              <a:rPr lang="cs-CZ" dirty="0"/>
              <a:t>v</a:t>
            </a:r>
            <a:r>
              <a:rPr lang="cs-CZ" dirty="0" smtClean="0"/>
              <a:t>ůně </a:t>
            </a:r>
            <a:r>
              <a:rPr lang="cs-CZ" dirty="0"/>
              <a:t>a chuť aromatická, v teplém stavu šťavnatá. 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Druhy pečených masných výrobků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lvl="0">
              <a:buNone/>
            </a:pPr>
            <a:endParaRPr lang="cs-CZ" dirty="0" smtClean="0"/>
          </a:p>
          <a:p>
            <a:pPr lvl="0">
              <a:buNone/>
            </a:pPr>
            <a:r>
              <a:rPr lang="cs-CZ" dirty="0" smtClean="0"/>
              <a:t>Sekaná </a:t>
            </a:r>
            <a:r>
              <a:rPr lang="cs-CZ" dirty="0"/>
              <a:t>pečeně se vyrábí v několika druzích </a:t>
            </a:r>
            <a:r>
              <a:rPr lang="cs-CZ" dirty="0" smtClean="0"/>
              <a:t>a</a:t>
            </a:r>
          </a:p>
          <a:p>
            <a:pPr lvl="0">
              <a:buNone/>
            </a:pPr>
            <a:r>
              <a:rPr lang="cs-CZ" dirty="0" smtClean="0"/>
              <a:t>podle </a:t>
            </a:r>
            <a:r>
              <a:rPr lang="cs-CZ" dirty="0"/>
              <a:t>použitých surovin se </a:t>
            </a:r>
            <a:r>
              <a:rPr lang="cs-CZ" b="1" dirty="0"/>
              <a:t>dělí na</a:t>
            </a:r>
            <a:r>
              <a:rPr lang="cs-CZ" b="1" dirty="0" smtClean="0"/>
              <a:t>:</a:t>
            </a:r>
          </a:p>
          <a:p>
            <a:pPr lvl="0">
              <a:buNone/>
            </a:pPr>
            <a:endParaRPr lang="cs-CZ" dirty="0"/>
          </a:p>
          <a:p>
            <a:pPr lvl="0">
              <a:buFont typeface="Wingdings" pitchFamily="2" charset="2"/>
              <a:buChar char="Ø"/>
            </a:pPr>
            <a:r>
              <a:rPr lang="cs-CZ" b="1" dirty="0"/>
              <a:t>lahůdková sekaná</a:t>
            </a:r>
            <a:r>
              <a:rPr lang="cs-CZ" dirty="0"/>
              <a:t> (jemná, vyšlehaná</a:t>
            </a:r>
            <a:r>
              <a:rPr lang="cs-CZ" dirty="0" smtClean="0"/>
              <a:t>),</a:t>
            </a:r>
          </a:p>
          <a:p>
            <a:pPr lvl="0">
              <a:buNone/>
            </a:pPr>
            <a:endParaRPr lang="cs-CZ" dirty="0" smtClean="0"/>
          </a:p>
          <a:p>
            <a:pPr lvl="0">
              <a:buFont typeface="Wingdings" pitchFamily="2" charset="2"/>
              <a:buChar char="Ø"/>
            </a:pPr>
            <a:r>
              <a:rPr lang="cs-CZ" b="1" dirty="0" smtClean="0"/>
              <a:t>domácí </a:t>
            </a:r>
            <a:r>
              <a:rPr lang="cs-CZ" b="1" dirty="0"/>
              <a:t>sekaná pečeně</a:t>
            </a:r>
            <a:r>
              <a:rPr lang="cs-CZ" dirty="0"/>
              <a:t> (zrnitější mozaika)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200"/>
                            </p:stCondLst>
                            <p:childTnLst>
                              <p:par>
                                <p:cTn id="32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Obrázek3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9572" y="693219"/>
            <a:ext cx="7704856" cy="5471563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u="sng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Charakterizuj stručně pečené masné výrobky.</a:t>
            </a:r>
          </a:p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Jaké znáš pečené masné výrobky.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cs-CZ" sz="2000" b="1" i="1" smtClean="0">
                <a:latin typeface="Times New Roman" pitchFamily="18" charset="0"/>
                <a:cs typeface="Times New Roman" pitchFamily="18" charset="0"/>
              </a:rPr>
              <a:t>Použitá literatura:</a:t>
            </a:r>
          </a:p>
        </p:txBody>
      </p:sp>
      <p:sp>
        <p:nvSpPr>
          <p:cNvPr id="1126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STEINHAUSER, L., a kol.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Hygiena a technologie masa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 Vydal: </a:t>
            </a:r>
            <a:r>
              <a:rPr lang="cs-CZ" sz="1800" dirty="0" err="1" smtClean="0">
                <a:latin typeface="Times New Roman" pitchFamily="18" charset="0"/>
                <a:cs typeface="Times New Roman" pitchFamily="18" charset="0"/>
              </a:rPr>
              <a:t>Steinhauser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 s.r.o. ve svém vydavatelství potravinářské literatury LAST, 1995, 643 s., ISBN 80-900260-4-4</a:t>
            </a:r>
          </a:p>
          <a:p>
            <a:pPr eaLnBrk="1" hangingPunct="1"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KOLDA, O., HORÁK, P., ZELINKA, K.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Zpracování masa.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 Praha: nakladatelství technické literatury </a:t>
            </a:r>
            <a:r>
              <a:rPr lang="cs-CZ" sz="1800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., 1985, 126 s., 04-807-85</a:t>
            </a:r>
          </a:p>
          <a:p>
            <a:pPr eaLnBrk="1" hangingPunct="1">
              <a:buNone/>
            </a:pPr>
            <a:endParaRPr lang="cs-CZ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b="1" dirty="0">
              <a:ln>
                <a:solidFill>
                  <a:srgbClr val="00B0F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117</Words>
  <Application>Microsoft Office PowerPoint</Application>
  <PresentationFormat>Předvádění na obrazovce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Motiv sady Office</vt:lpstr>
      <vt:lpstr>Téma: MASNÉ VÝROBKY</vt:lpstr>
      <vt:lpstr>Charakteristika pečených masných výrobků</vt:lpstr>
      <vt:lpstr>Druhy pečených masných výrobků</vt:lpstr>
      <vt:lpstr>Snímek 4</vt:lpstr>
      <vt:lpstr>OPAKOVACÍ TEST</vt:lpstr>
      <vt:lpstr>Použitá literatura: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MASNÉ VÝROBKY</dc:title>
  <dc:creator>Alena Friedová</dc:creator>
  <cp:lastModifiedBy>Vítězslav Kubal</cp:lastModifiedBy>
  <cp:revision>4</cp:revision>
  <dcterms:created xsi:type="dcterms:W3CDTF">2012-08-06T20:39:34Z</dcterms:created>
  <dcterms:modified xsi:type="dcterms:W3CDTF">2012-10-22T13:01:00Z</dcterms:modified>
</cp:coreProperties>
</file>