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om/CddCoHc8cb+s7LO1vTQ==" hashData="DmYO5P+O7BiwovMlAYu5hHnK8jQ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FF605-B316-4AE9-BC2C-EA24A9E4F1C4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68BC8-16C2-4721-BD41-27199F55163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VEPŘOVÉ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3068960"/>
            <a:ext cx="7632848" cy="3024336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dělení vepřové půlky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popsat a rozdělit jednotlivé 				části vepřové půlky, umí vysvětlit způsoby 				použití jednotlivých částí</a:t>
            </a:r>
          </a:p>
          <a:p>
            <a:pPr algn="just"/>
            <a:endParaRPr lang="cs-CZ" sz="2100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plec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9952" y="1484784"/>
            <a:ext cx="6864096" cy="4809744"/>
          </a:xfrm>
          <a:prstGeom prst="rect">
            <a:avLst/>
          </a:prstGeom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kýta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8304" y="1340768"/>
            <a:ext cx="7327392" cy="4901184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kůže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6256" y="1412776"/>
            <a:ext cx="6571488" cy="4834128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Vepřový výřez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864" y="1700808"/>
            <a:ext cx="7510272" cy="445008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masa – Vepřové ½ a číselně je vyznačte do schématu na předloženém papíře.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Jaké maso použiješ:</a:t>
            </a:r>
          </a:p>
          <a:p>
            <a:pPr marL="514350" indent="-514350">
              <a:buNone/>
            </a:pPr>
            <a:r>
              <a:rPr lang="cs-CZ" dirty="0" smtClean="0"/>
              <a:t>	- na ovar a sulc:		.............</a:t>
            </a:r>
          </a:p>
          <a:p>
            <a:pPr marL="514350" indent="-514350">
              <a:buNone/>
            </a:pPr>
            <a:r>
              <a:rPr lang="cs-CZ" dirty="0" smtClean="0"/>
              <a:t>	- na řízek:			.............</a:t>
            </a:r>
          </a:p>
          <a:p>
            <a:pPr marL="514350" indent="-514350">
              <a:buNone/>
            </a:pPr>
            <a:r>
              <a:rPr lang="cs-CZ" dirty="0" smtClean="0"/>
              <a:t>	- na pečení:			…………..</a:t>
            </a:r>
          </a:p>
          <a:p>
            <a:pPr marL="514350" indent="-514350">
              <a:buNone/>
            </a:pPr>
            <a:r>
              <a:rPr lang="cs-CZ" dirty="0" smtClean="0"/>
              <a:t>	- na nadívání a mleté:	…………..</a:t>
            </a:r>
          </a:p>
          <a:p>
            <a:pPr marL="514350" indent="-514350">
              <a:buFont typeface="+mj-lt"/>
              <a:buAutoNum type="arabicParenR"/>
            </a:pP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vepřového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kýta</a:t>
            </a:r>
            <a:r>
              <a:rPr lang="cs-CZ" dirty="0" smtClean="0"/>
              <a:t> – minutky, řízky, závitky, dušení, pečení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pečeně</a:t>
            </a:r>
            <a:r>
              <a:rPr lang="cs-CZ" dirty="0" smtClean="0"/>
              <a:t> – (kotleta) – přírodní, minutky, pečení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krkovice</a:t>
            </a:r>
            <a:r>
              <a:rPr lang="cs-CZ" dirty="0" smtClean="0"/>
              <a:t> – pečení, řízky, dušení, grilování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plec</a:t>
            </a:r>
            <a:r>
              <a:rPr lang="cs-CZ" dirty="0" smtClean="0"/>
              <a:t> – pečení dušení, ovar, guláš, omáčky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bok</a:t>
            </a:r>
            <a:r>
              <a:rPr lang="cs-CZ" dirty="0" smtClean="0"/>
              <a:t> – pečení, mleté, nádivky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hlava</a:t>
            </a:r>
            <a:r>
              <a:rPr lang="cs-CZ" dirty="0" smtClean="0"/>
              <a:t> – ovar, příprava prejtu, huspenina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přední a zadní koleno</a:t>
            </a:r>
            <a:r>
              <a:rPr lang="cs-CZ" dirty="0" smtClean="0"/>
              <a:t> – ovar, sulc, pečení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přední a zadní nožička</a:t>
            </a:r>
            <a:r>
              <a:rPr lang="cs-CZ" dirty="0" smtClean="0"/>
              <a:t> – na huspeninu, sulc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lalok</a:t>
            </a:r>
            <a:r>
              <a:rPr lang="cs-CZ" dirty="0" smtClean="0"/>
              <a:t> – na paštiky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 ocásek s křížovou kostí</a:t>
            </a:r>
            <a:r>
              <a:rPr lang="cs-CZ" dirty="0" smtClean="0"/>
              <a:t> – pečení, ovar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 paždík</a:t>
            </a:r>
            <a:endParaRPr lang="cs-CZ" dirty="0" smtClean="0"/>
          </a:p>
          <a:p>
            <a:pPr marL="514350" lvl="0" indent="-514350">
              <a:buFont typeface="+mj-lt"/>
              <a:buAutoNum type="arabicParenR"/>
            </a:pPr>
            <a:r>
              <a:rPr lang="cs-CZ" b="1" dirty="0" smtClean="0"/>
              <a:t> panenská svíčková</a:t>
            </a:r>
            <a:endParaRPr lang="cs-CZ" dirty="0" smtClean="0"/>
          </a:p>
          <a:p>
            <a:pPr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dirty="0"/>
          </a:p>
        </p:txBody>
      </p:sp>
      <p:pic>
        <p:nvPicPr>
          <p:cNvPr id="7" name="Obrázek 6" descr="Obráze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1268760"/>
            <a:ext cx="2676144" cy="5242560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0"/>
                            </p:stCondLst>
                            <p:childTnLst>
                              <p:par>
                                <p:cTn id="4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5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0"/>
                            </p:stCondLst>
                            <p:childTnLst>
                              <p:par>
                                <p:cTn id="5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6000"/>
                            </p:stCondLst>
                            <p:childTnLst>
                              <p:par>
                                <p:cTn id="6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půlka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rázek 4" descr="Obrázek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6064" y="980728"/>
            <a:ext cx="5071872" cy="5644896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hlava</a:t>
            </a:r>
            <a:endParaRPr lang="cs-CZ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464" y="1767840"/>
            <a:ext cx="7815072" cy="3322320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Vepřový lalok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8320" y="1484784"/>
            <a:ext cx="5547360" cy="412699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Vepřový bok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04" y="1340768"/>
            <a:ext cx="8546592" cy="5205984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krkovice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1168" y="1792224"/>
            <a:ext cx="8741664" cy="3273552"/>
          </a:xfrm>
          <a:prstGeom prst="rect">
            <a:avLst/>
          </a:prstGeom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pečeně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28672" y="1052736"/>
            <a:ext cx="4486656" cy="5614416"/>
          </a:xfrm>
          <a:prstGeom prst="rect">
            <a:avLst/>
          </a:prstGeom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4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Vepřová pečeně a krkovice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 descr="Obrázek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0640" y="1615440"/>
            <a:ext cx="6522720" cy="362712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144</Words>
  <Application>Microsoft Office PowerPoint</Application>
  <PresentationFormat>Předvádění na obrazovce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sady Office</vt:lpstr>
      <vt:lpstr>Téma: VEPŘOVÉ MASO</vt:lpstr>
      <vt:lpstr>Dělení vepřového masa</vt:lpstr>
      <vt:lpstr>Vepřová půlka</vt:lpstr>
      <vt:lpstr>Vepřová hlava</vt:lpstr>
      <vt:lpstr>Vepřový lalok</vt:lpstr>
      <vt:lpstr>Vepřový bok</vt:lpstr>
      <vt:lpstr>Vepřová krkovice SK</vt:lpstr>
      <vt:lpstr>Vepřová pečeně SK</vt:lpstr>
      <vt:lpstr>Vepřová pečeně a krkovice SK</vt:lpstr>
      <vt:lpstr>Vepřová plec SK</vt:lpstr>
      <vt:lpstr>Vepřová kýta</vt:lpstr>
      <vt:lpstr>Vepřová kůže</vt:lpstr>
      <vt:lpstr>Vepřový výřez</vt:lpstr>
      <vt:lpstr>OPAKOVACÍ TEST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VEPŘOVÉ MASO</dc:title>
  <dc:creator>Alena Friedová</dc:creator>
  <cp:lastModifiedBy>Vítězslav Kubal</cp:lastModifiedBy>
  <cp:revision>3</cp:revision>
  <dcterms:created xsi:type="dcterms:W3CDTF">2012-08-05T20:53:11Z</dcterms:created>
  <dcterms:modified xsi:type="dcterms:W3CDTF">2012-10-22T13:02:09Z</dcterms:modified>
</cp:coreProperties>
</file>