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4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SvDNHxWpQ8YlQItaAF81cg==" hashData="2H0E5QZt0wlhoMSR9DZavcLg8BU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74-FD85-4609-951A-0B6735CE498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7772C-1561-4DA7-A3B8-60AEE73FCA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74-FD85-4609-951A-0B6735CE498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7772C-1561-4DA7-A3B8-60AEE73FCA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74-FD85-4609-951A-0B6735CE498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7772C-1561-4DA7-A3B8-60AEE73FCA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74-FD85-4609-951A-0B6735CE498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7772C-1561-4DA7-A3B8-60AEE73FCA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74-FD85-4609-951A-0B6735CE498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7772C-1561-4DA7-A3B8-60AEE73FCA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74-FD85-4609-951A-0B6735CE498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7772C-1561-4DA7-A3B8-60AEE73FCA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74-FD85-4609-951A-0B6735CE498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7772C-1561-4DA7-A3B8-60AEE73FCA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74-FD85-4609-951A-0B6735CE498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7772C-1561-4DA7-A3B8-60AEE73FCA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74-FD85-4609-951A-0B6735CE498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7772C-1561-4DA7-A3B8-60AEE73FCA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74-FD85-4609-951A-0B6735CE498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7772C-1561-4DA7-A3B8-60AEE73FCA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F374-FD85-4609-951A-0B6735CE498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7772C-1561-4DA7-A3B8-60AEE73FCA5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0F374-FD85-4609-951A-0B6735CE498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7772C-1561-4DA7-A3B8-60AEE73FCA5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PŘÍPRAVKY K DOCHUCOVÁNÍ JÍDEL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hotové omáčky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hotových 				omáček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hotových omáček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514350" indent="-514350">
              <a:buNone/>
            </a:pPr>
            <a:endParaRPr lang="cs-CZ" dirty="0" smtClean="0"/>
          </a:p>
          <a:p>
            <a:pPr marL="514350" indent="-514350">
              <a:buNone/>
            </a:pPr>
            <a:endParaRPr lang="cs-CZ" dirty="0" smtClean="0"/>
          </a:p>
          <a:p>
            <a:pPr marL="514350" indent="-514350">
              <a:buFontTx/>
              <a:buChar char="-"/>
            </a:pPr>
            <a:r>
              <a:rPr lang="cs-CZ" dirty="0" smtClean="0"/>
              <a:t>Jsou výrobky určené k rychlé přípravě omáček (např. papriková, koprová), nebo ke zlepšení chuti omáček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Dle použití rozeznáváme: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Hotové koncentrované omáčky: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sterilované přípravky se rozředí, ohřejí k přímému použití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plní se do konzervových sklenic (např. pórová, celerová, rajčatová, houbová, okurková)</a:t>
            </a:r>
          </a:p>
          <a:p>
            <a:pPr marL="514350" indent="-51435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i="1" u="sng" dirty="0" smtClean="0">
                <a:latin typeface="Times New Roman" pitchFamily="18" charset="0"/>
                <a:cs typeface="Times New Roman" pitchFamily="18" charset="0"/>
              </a:rPr>
              <a:t>Skladování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jako konzervy při 18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sym typeface="Symbol"/>
              </a:rPr>
              <a:t>C, čistých, suchých, větratelných místnostech, chránit před mrazem, světlem, kolísáním teplot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Dle použití rozeznáváme: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85000" lnSpcReduction="10000"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Hotové dehydrované omáčky: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perspektivní sortiment, jsou to sypké, práškovité hmoty, barvy, vůně a chuti charakteristické pro určitý druh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rozmícháním s vodou se z nich připraví omáčka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balí se do sáčků z laminované hliníkové folie</a:t>
            </a:r>
          </a:p>
          <a:p>
            <a:pPr marL="514350" indent="-51435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i="1" u="sng" dirty="0" smtClean="0">
                <a:latin typeface="Times New Roman" pitchFamily="18" charset="0"/>
                <a:cs typeface="Times New Roman" pitchFamily="18" charset="0"/>
              </a:rPr>
              <a:t>Skladování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v suchých, čistých, větratelných skladech, chránit před hlodavci, slunečními paprsky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2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4248472" cy="3191436"/>
          </a:xfrm>
          <a:prstGeom prst="rect">
            <a:avLst/>
          </a:prstGeom>
        </p:spPr>
      </p:pic>
      <p:pic>
        <p:nvPicPr>
          <p:cNvPr id="3" name="Obrázek 2" descr="Obrázek3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77060" y="3284984"/>
            <a:ext cx="4492880" cy="3375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Jak rozdělujeme hotové omáčky </a:t>
            </a:r>
            <a:r>
              <a:rPr lang="cs-CZ" smtClean="0"/>
              <a:t>podle použití</a:t>
            </a:r>
            <a:r>
              <a:rPr lang="cs-CZ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VANDA, P.,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smíšeného zboží pro 3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Praha: vydal Merkur, 1987, 225 s., 51-529-87</a:t>
            </a:r>
          </a:p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MÜLLER, L., FORRÖ, A.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potravinářské pro 2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Praha: vydal Merkur, 1986, 173 s., 51-513-86 </a:t>
            </a:r>
            <a:endParaRPr lang="cs-CZ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109</Words>
  <Application>Microsoft Office PowerPoint</Application>
  <PresentationFormat>Předvádění na obrazovce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Téma: PŘÍPRAVKY K DOCHUCOVÁNÍ JÍDEL</vt:lpstr>
      <vt:lpstr>Charakteristika hotových omáček</vt:lpstr>
      <vt:lpstr>Dle použití rozeznáváme:</vt:lpstr>
      <vt:lpstr>Dle použití rozeznáváme:</vt:lpstr>
      <vt:lpstr>Snímek 5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PŘÍPRAVKY K DOCHUCOVÁNÍ JÍDEL</dc:title>
  <dc:creator>Alena Friedová</dc:creator>
  <cp:lastModifiedBy>Vítězslav Kubal</cp:lastModifiedBy>
  <cp:revision>4</cp:revision>
  <dcterms:created xsi:type="dcterms:W3CDTF">2012-10-21T12:21:05Z</dcterms:created>
  <dcterms:modified xsi:type="dcterms:W3CDTF">2012-10-22T13:04:51Z</dcterms:modified>
</cp:coreProperties>
</file>