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b26r+Qzw+uHcyGdhfsfeWQ==" hashData="qHhPCoR8MkpHy7Z2L7IKYjf6h/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2DCC4-85B6-4A14-8F06-F48A8C309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E628D-4131-4986-857C-2A492B9F223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PŘÍPRAVKY K DOCHUCOVÁNÍ JÍDEL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polévkové kostky a polévková zrnitá hmota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charakteristiku polévkových 				kostek a polévkových zrnitých hmot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polévkových kostek a polévkových zrnitých hmot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FontTx/>
              <a:buChar char="-"/>
            </a:pPr>
            <a:endParaRPr lang="cs-CZ" dirty="0" smtClean="0"/>
          </a:p>
          <a:p>
            <a:pPr marL="514350" indent="-514350">
              <a:buFontTx/>
              <a:buChar char="-"/>
            </a:pPr>
            <a:r>
              <a:rPr lang="cs-CZ" dirty="0" smtClean="0"/>
              <a:t>jsou vyrobené ze zahuštěného polévkového koření, taveného oleje, sušené zeleniny a soli</a:t>
            </a:r>
          </a:p>
          <a:p>
            <a:pPr marL="514350" indent="-514350"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ako přísada slouží výtažky z masa a droždí</a:t>
            </a:r>
          </a:p>
          <a:p>
            <a:pPr marL="514350" indent="-514350">
              <a:buFontTx/>
              <a:buChar char="-"/>
            </a:pPr>
            <a:r>
              <a:rPr lang="cs-CZ" dirty="0"/>
              <a:t>p</a:t>
            </a:r>
            <a:r>
              <a:rPr lang="cs-CZ" dirty="0" smtClean="0"/>
              <a:t>o rozpuštění v horké vodě poskytují tekutinu, mající chuť a vůni polévky (předčí jakostí Masox)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polévkových kostek a polévkových zrnitých hmot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V prodeji: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Font typeface="Wingdings" pitchFamily="2" charset="2"/>
              <a:buChar char="q"/>
            </a:pP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Vitanka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– lisované kostičky po 4g, zabalené do hliníkové folie</a:t>
            </a:r>
          </a:p>
          <a:p>
            <a:pPr marL="914400" lvl="1" indent="-514350">
              <a:buFont typeface="Wingdings" pitchFamily="2" charset="2"/>
              <a:buChar char="q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Polévkové kostky H</a:t>
            </a:r>
          </a:p>
          <a:p>
            <a:pPr marL="514350" indent="-514350">
              <a:buNone/>
            </a:pPr>
            <a:endParaRPr lang="cs-CZ" sz="1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Polévková zrnitá hmota: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balí se po 7 kg do polyetylenových sáčků a dodává se velkospotřebitelům</a:t>
            </a:r>
          </a:p>
          <a:p>
            <a:pPr marL="514350" indent="-514350">
              <a:buNone/>
            </a:pPr>
            <a:endParaRPr lang="cs-CZ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polévkových kostek a polévkových zrnitých hmot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Jakostní požadavky: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nesmí být zvlhlé, polévka žlutohnědá, nezakalená, příjemné chuti, vůně, připomínající hovězí polévku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jsou hydroskopické – přijímají vlhkost, mění svou konzistenci</a:t>
            </a:r>
          </a:p>
          <a:p>
            <a:pPr marL="514350" indent="-514350">
              <a:buNone/>
            </a:pPr>
            <a:endParaRPr lang="cs-CZ" sz="1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Skladování: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čisto, sucho, chladno, dobře větrané, bez přímých účinků slunečních paprsků</a:t>
            </a:r>
          </a:p>
          <a:p>
            <a:pPr marL="514350" indent="-514350">
              <a:buNone/>
            </a:pPr>
            <a:endParaRPr lang="cs-CZ" sz="1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cs-CZ" b="1" i="1" dirty="0" smtClean="0">
                <a:latin typeface="Times New Roman" pitchFamily="18" charset="0"/>
                <a:cs typeface="Times New Roman" pitchFamily="18" charset="0"/>
              </a:rPr>
              <a:t>Záruční lhůta:</a:t>
            </a:r>
          </a:p>
          <a:p>
            <a:pPr marL="514350" indent="-51435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- 6 měsíců od výroby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0"/>
                            </p:stCondLst>
                            <p:childTnLst>
                              <p:par>
                                <p:cTn id="5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rázek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96944" cy="6382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Calibri" pitchFamily="34" charset="0"/>
              <a:buAutoNum type="arabicParenR"/>
            </a:pPr>
            <a:r>
              <a:rPr lang="cs-CZ" dirty="0" smtClean="0"/>
              <a:t>Charakterizuj stručně polévkové kostky a polévkovou zrnitou hmotu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VANDA, P., KAVINA, J.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smíšeného zboží pro 3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Praha: vydal Merkur, 1987, 225 s., 51-529-87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MÜLLER, L., FORRÖ, A.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Zbožíznalství potravinářské pro 2 ročník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Praha: vydal Merkur, 1986, 173 s., 51-513-86 </a:t>
            </a:r>
            <a:endParaRPr lang="cs-CZ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158</Words>
  <Application>Microsoft Office PowerPoint</Application>
  <PresentationFormat>Předvádění na obrazovce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PŘÍPRAVKY K DOCHUCOVÁNÍ JÍDEL</vt:lpstr>
      <vt:lpstr>Charakteristika polévkových kostek a polévkových zrnitých hmot</vt:lpstr>
      <vt:lpstr>Charakteristika polévkových kostek a polévkových zrnitých hmot</vt:lpstr>
      <vt:lpstr>Charakteristika polévkových kostek a polévkových zrnitých hmot</vt:lpstr>
      <vt:lpstr>Snímek 5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PŘÍPRAVKY K DOCHUCOVÁNÍ JÍDEL</dc:title>
  <dc:creator>Alena Friedová</dc:creator>
  <cp:lastModifiedBy>Vítězslav Kubal</cp:lastModifiedBy>
  <cp:revision>5</cp:revision>
  <dcterms:created xsi:type="dcterms:W3CDTF">2012-10-21T11:30:06Z</dcterms:created>
  <dcterms:modified xsi:type="dcterms:W3CDTF">2012-10-22T13:04:49Z</dcterms:modified>
</cp:coreProperties>
</file>