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7" r:id="rId3"/>
    <p:sldId id="26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Ae4nS1zYBw8kOxYJmElAPQ==" hashData="SswvpTyKWXoEt/FIc60K3HJcGNc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FDBC-3B0D-4C29-9B91-7995A112F45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6475-01AE-449B-8EE4-E93660D406E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FDBC-3B0D-4C29-9B91-7995A112F45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6475-01AE-449B-8EE4-E93660D406E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FDBC-3B0D-4C29-9B91-7995A112F45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6475-01AE-449B-8EE4-E93660D406E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FDBC-3B0D-4C29-9B91-7995A112F45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6475-01AE-449B-8EE4-E93660D406E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FDBC-3B0D-4C29-9B91-7995A112F45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6475-01AE-449B-8EE4-E93660D406E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FDBC-3B0D-4C29-9B91-7995A112F45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6475-01AE-449B-8EE4-E93660D406E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FDBC-3B0D-4C29-9B91-7995A112F45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6475-01AE-449B-8EE4-E93660D406E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FDBC-3B0D-4C29-9B91-7995A112F45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6475-01AE-449B-8EE4-E93660D406E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FDBC-3B0D-4C29-9B91-7995A112F45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6475-01AE-449B-8EE4-E93660D406E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FDBC-3B0D-4C29-9B91-7995A112F45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6475-01AE-449B-8EE4-E93660D406E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FDBC-3B0D-4C29-9B91-7995A112F45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6475-01AE-449B-8EE4-E93660D406E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AFDBC-3B0D-4C29-9B91-7995A112F45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26475-01AE-449B-8EE4-E93660D406E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/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VEPŘOVÉ MASO</a:t>
            </a:r>
            <a:endParaRPr lang="cs-CZ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55576" y="3068960"/>
            <a:ext cx="7632848" cy="3024336"/>
          </a:xfrm>
        </p:spPr>
        <p:txBody>
          <a:bodyPr>
            <a:normAutofit/>
          </a:bodyPr>
          <a:lstStyle/>
          <a:p>
            <a:pPr algn="just"/>
            <a:endParaRPr lang="cs-CZ" sz="2100" b="1" dirty="0" smtClean="0">
              <a:solidFill>
                <a:schemeClr val="tx1"/>
              </a:solidFill>
            </a:endParaRP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Autor: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Období vytvoření: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Určeno pro: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Klíčová slova:		</a:t>
            </a:r>
            <a:r>
              <a:rPr lang="cs-CZ" sz="2100" i="1" dirty="0" smtClean="0">
                <a:solidFill>
                  <a:schemeClr val="tx1"/>
                </a:solidFill>
              </a:rPr>
              <a:t>dělení vepřové kýty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Anotace (cíl):		</a:t>
            </a:r>
            <a:r>
              <a:rPr lang="cs-CZ" sz="2100" i="1" dirty="0" smtClean="0">
                <a:solidFill>
                  <a:schemeClr val="tx1"/>
                </a:solidFill>
              </a:rPr>
              <a:t>studenti umí popsat a rozdělit jednotlivé 				části vepřové kýty, umí vysvětlit způsoby 				použití jednotlivých částí</a:t>
            </a:r>
          </a:p>
          <a:p>
            <a:pPr algn="just"/>
            <a:endParaRPr lang="cs-CZ" sz="2100" dirty="0">
              <a:solidFill>
                <a:schemeClr val="tx1"/>
              </a:solidFill>
            </a:endParaRPr>
          </a:p>
        </p:txBody>
      </p:sp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40" y="116632"/>
            <a:ext cx="5760720" cy="125882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Vyjmenujte jednotlivé části vepřové kýty s kostí.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Vyjmenujte jednotlivé části kýty bez kosti.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Úprava vepřové kýty pro prodej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vepřová kýta s kostí – s kolenem bez nožičky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vepřová kýta bez kosti: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odřízne se koleno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vyjme se plátek z dutiny pánevní a kost pánevní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vyjme se kost stehenní a čéška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svalovina se zbaví kloubních pouzder, šlach, třásní a    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  krvavých částí</a:t>
            </a:r>
          </a:p>
          <a:p>
            <a:pPr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Vykostěná kýta se rozdělí na jednotlivé šály: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vrchní šál        - spodní šál       -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předkytí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(které se dále 					dělí na malý a velký ořech)	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Úprava vepřové kýty pro prodej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Vykostěná kýta se rozdělí na jednotlivé šály: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-  vrchní šál	</a:t>
            </a:r>
          </a:p>
          <a:p>
            <a:pPr>
              <a:buFontTx/>
              <a:buChar char="-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spodní šál	</a:t>
            </a:r>
          </a:p>
          <a:p>
            <a:pPr>
              <a:buFontTx/>
              <a:buChar char="-"/>
            </a:pP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předkytí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(které se dále dělí na malý a velký ořech)</a:t>
            </a:r>
          </a:p>
          <a:p>
            <a:pPr>
              <a:buFontTx/>
              <a:buChar char="-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květová špička</a:t>
            </a:r>
          </a:p>
          <a:p>
            <a:pPr>
              <a:buFontTx/>
              <a:buChar char="-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husička</a:t>
            </a:r>
          </a:p>
          <a:p>
            <a:pPr>
              <a:buFontTx/>
              <a:buChar char="-"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kýta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8304" y="1340768"/>
            <a:ext cx="7327392" cy="4901184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kýta SK rozdělení</a:t>
            </a:r>
            <a:b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(kýta SK, křížová kost, zadní koleno s nožičkou)</a:t>
            </a:r>
            <a:endParaRPr lang="cs-CZ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22832" y="1628800"/>
            <a:ext cx="6498336" cy="4962144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2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kýta</a:t>
            </a:r>
            <a:b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vepřová kýta BK    – kost stehenní    – </a:t>
            </a:r>
            <a:r>
              <a:rPr lang="cs-CZ" sz="27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češka</a:t>
            </a:r>
            <a:r>
              <a:rPr lang="cs-CZ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– kost pánevní</a:t>
            </a:r>
            <a:endParaRPr lang="cs-CZ" sz="27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2624" y="1700808"/>
            <a:ext cx="6778752" cy="4706112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kýta BK šály</a:t>
            </a:r>
            <a:b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22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cs-CZ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květová špička      </a:t>
            </a:r>
            <a:r>
              <a:rPr lang="cs-CZ" sz="22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cs-CZ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vrchní šál      </a:t>
            </a:r>
            <a:r>
              <a:rPr lang="cs-CZ" sz="22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cs-CZ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spodní šál      </a:t>
            </a:r>
            <a:r>
              <a:rPr lang="cs-CZ" sz="22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cs-CZ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husička      </a:t>
            </a:r>
            <a:r>
              <a:rPr lang="cs-CZ" sz="22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cs-CZ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ořech</a:t>
            </a:r>
            <a:endParaRPr lang="cs-CZ" sz="2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2688" y="1844824"/>
            <a:ext cx="7278624" cy="4200144"/>
          </a:xfrm>
          <a:prstGeom prst="rect">
            <a:avLst/>
          </a:prstGeom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9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kůže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6256" y="1412776"/>
            <a:ext cx="6571488" cy="4834128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Vepřový výřez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864" y="1700808"/>
            <a:ext cx="7510272" cy="4450080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76</Words>
  <Application>Microsoft Office PowerPoint</Application>
  <PresentationFormat>Předvádění na obrazovce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Téma: VEPŘOVÉ MASO</vt:lpstr>
      <vt:lpstr>Úprava vepřové kýty pro prodej</vt:lpstr>
      <vt:lpstr>Úprava vepřové kýty pro prodej</vt:lpstr>
      <vt:lpstr>Vepřová kýta</vt:lpstr>
      <vt:lpstr>Vepřová kýta SK rozdělení (kýta SK, křížová kost, zadní koleno s nožičkou)</vt:lpstr>
      <vt:lpstr>Vepřová kýta - vepřová kýta BK    – kost stehenní    – češka    – kost pánevní</vt:lpstr>
      <vt:lpstr>Vepřová kýta BK šály 1.květová špička      2.vrchní šál      3.spodní šál      4.husička      5.ořech</vt:lpstr>
      <vt:lpstr>Vepřová kůže</vt:lpstr>
      <vt:lpstr>Vepřový výřez</vt:lpstr>
      <vt:lpstr>OPAKOVACÍ TEST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VEPŘOVÉ MASO</dc:title>
  <dc:creator>Alena Friedová</dc:creator>
  <cp:lastModifiedBy>Vítězslav Kubal</cp:lastModifiedBy>
  <cp:revision>4</cp:revision>
  <dcterms:created xsi:type="dcterms:W3CDTF">2012-08-05T21:21:58Z</dcterms:created>
  <dcterms:modified xsi:type="dcterms:W3CDTF">2012-10-22T13:02:12Z</dcterms:modified>
</cp:coreProperties>
</file>