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59" r:id="rId5"/>
    <p:sldId id="260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ajCL+a50ozsmdqCyzHMo5Q==" hashData="14WBAm4l50l05bTTL4SOZoRgZAU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168A0-F3D7-4713-AAE8-2D01DE2829AA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568F0-37F5-4219-8E03-8E63EF87CB4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škvařené sádlo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škvařeného sádla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Surovina pro výrobu škvařeného sádla určeného k potravinářským účelům musí pocházet z jatečných zvířat, jejichž maso bylo veterinární prohlídkou posouzeno jako poživatelné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Musí být bez cizích pachů a plísní, </a:t>
            </a:r>
            <a:r>
              <a:rPr lang="cs-CZ" dirty="0" err="1" smtClean="0">
                <a:latin typeface="Times New Roman" pitchFamily="18" charset="0"/>
                <a:cs typeface="Times New Roman" pitchFamily="18" charset="0"/>
              </a:rPr>
              <a:t>neoslizlé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 a nezapařené, zbavené masitých částí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Surovina musí být co nejrychleji zpracována, aby nedošlo ke snížení kvality a trvanlivosti výrobků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škvařeného sádla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Získává se škvařením vepřového hřbetního sádla: mokrou nebo suchou cestou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Jako vedlejší produkt získaný škvařením jsou škvarky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Do prodeje se dodává ve spotřebitelském balení o váze 250 g a 500 g 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Jako obal se používá pergamenový papír, vrstvená alobalová folie, vaničky z PVC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škvařeného sádla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cs-CZ" dirty="0"/>
              <a:t>d</a:t>
            </a:r>
            <a:r>
              <a:rPr lang="cs-CZ" dirty="0" smtClean="0"/>
              <a:t>omácí škvařené sádlo</a:t>
            </a:r>
          </a:p>
          <a:p>
            <a:pPr lvl="0"/>
            <a:r>
              <a:rPr lang="cs-CZ" dirty="0"/>
              <a:t>š</a:t>
            </a:r>
            <a:r>
              <a:rPr lang="cs-CZ" dirty="0" smtClean="0"/>
              <a:t>kvařené sádlo I. jakost</a:t>
            </a:r>
          </a:p>
        </p:txBody>
      </p:sp>
      <p:pic>
        <p:nvPicPr>
          <p:cNvPr id="4" name="Obrázek 3" descr="Obrázek6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780928"/>
            <a:ext cx="5477055" cy="297387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7488832" cy="5625583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Z čeho se získává surovina pro výrobu škvařeného sádla?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Jakým způsobem získáváme škvařené sádlo?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173</Words>
  <Application>Microsoft Office PowerPoint</Application>
  <PresentationFormat>Předvádění na obrazovce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MASNÉ VÝROBKY</vt:lpstr>
      <vt:lpstr>Charakteristika škvařeného sádla</vt:lpstr>
      <vt:lpstr>Charakteristika škvařeného sádla</vt:lpstr>
      <vt:lpstr>Druhy škvařeného sádla</vt:lpstr>
      <vt:lpstr>Snímek 5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Alena Friedová</dc:creator>
  <cp:lastModifiedBy>Vítězslav Kubal</cp:lastModifiedBy>
  <cp:revision>7</cp:revision>
  <dcterms:created xsi:type="dcterms:W3CDTF">2012-08-06T21:13:33Z</dcterms:created>
  <dcterms:modified xsi:type="dcterms:W3CDTF">2012-10-22T13:01:02Z</dcterms:modified>
</cp:coreProperties>
</file>