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6" r:id="rId5"/>
    <p:sldId id="267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6vOq93iwkbtqoEv/YH50JA==" hashData="2tTP7hRsmXkAF7eeKqWOErPdKuo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CD8B6-96F3-48CC-BB15-8E6DD81A9D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2FE9-D5BB-4C05-AC04-FB98D3AAD69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ZVĚŘINA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zvěřina pernatá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zvěřiny pernaté 			a  jednotlivé druhy zvěřiny pernaté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Rozdělení zvěřiny pernaté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ažant</a:t>
            </a:r>
          </a:p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oroptev</a:t>
            </a:r>
          </a:p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ivoká husa</a:t>
            </a:r>
          </a:p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ivoká kachna</a:t>
            </a:r>
          </a:p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víčala</a:t>
            </a:r>
          </a:p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luka</a:t>
            </a:r>
          </a:p>
          <a:p>
            <a:pPr>
              <a:buFontTx/>
              <a:buChar char="-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etřev</a:t>
            </a:r>
          </a:p>
          <a:p>
            <a:pPr>
              <a:buFontTx/>
              <a:buChar char="-"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Zvěřina pernatá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/>
              <a:t>Do obchodu se nejčastěji dostávají bažanti a koroptve a to </a:t>
            </a:r>
            <a:r>
              <a:rPr lang="cs-CZ" u="sng" dirty="0" smtClean="0"/>
              <a:t>ve dvou jakostních třídách</a:t>
            </a:r>
            <a:r>
              <a:rPr lang="cs-CZ" dirty="0" smtClean="0"/>
              <a:t>:</a:t>
            </a:r>
          </a:p>
          <a:p>
            <a:pPr>
              <a:buFontTx/>
              <a:buChar char="-"/>
            </a:pPr>
            <a:r>
              <a:rPr lang="cs-CZ" u="sng" dirty="0" smtClean="0">
                <a:solidFill>
                  <a:srgbClr val="FF0000"/>
                </a:solidFill>
              </a:rPr>
              <a:t>Bažanti :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dirty="0"/>
              <a:t>I. jakost.tř. – minimální mrtvá váha </a:t>
            </a:r>
            <a:r>
              <a:rPr lang="cs-CZ" dirty="0" smtClean="0"/>
              <a:t>70 dkg</a:t>
            </a:r>
            <a:endParaRPr lang="cs-CZ" dirty="0"/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II</a:t>
            </a:r>
            <a:r>
              <a:rPr lang="cs-CZ" dirty="0"/>
              <a:t>. jakost.tř.  – lehčí nebo starší kusy</a:t>
            </a:r>
          </a:p>
          <a:p>
            <a:pPr>
              <a:buNone/>
            </a:pPr>
            <a:r>
              <a:rPr lang="cs-CZ" dirty="0"/>
              <a:t>Stáří bažantů se pozná podle běháků: </a:t>
            </a:r>
            <a:endParaRPr lang="cs-CZ" dirty="0" smtClean="0"/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	mladé </a:t>
            </a:r>
            <a:r>
              <a:rPr lang="cs-CZ" dirty="0"/>
              <a:t>– </a:t>
            </a:r>
            <a:r>
              <a:rPr lang="cs-CZ" dirty="0" smtClean="0"/>
              <a:t>žluté, ostruhy </a:t>
            </a:r>
            <a:r>
              <a:rPr lang="cs-CZ" dirty="0"/>
              <a:t>krátké a špičaté</a:t>
            </a:r>
          </a:p>
          <a:p>
            <a:pPr>
              <a:buNone/>
            </a:pPr>
            <a:r>
              <a:rPr lang="cs-CZ" dirty="0" smtClean="0"/>
              <a:t>		staré </a:t>
            </a:r>
            <a:r>
              <a:rPr lang="cs-CZ" dirty="0"/>
              <a:t>– tmavé, ostruhy delší a </a:t>
            </a:r>
            <a:r>
              <a:rPr lang="cs-CZ" dirty="0" smtClean="0"/>
              <a:t>tupé</a:t>
            </a:r>
          </a:p>
          <a:p>
            <a:pPr>
              <a:buNone/>
            </a:pPr>
            <a:endParaRPr lang="cs-CZ" dirty="0"/>
          </a:p>
          <a:p>
            <a:pPr>
              <a:buNone/>
            </a:pPr>
            <a:r>
              <a:rPr lang="cs-CZ" dirty="0" smtClean="0"/>
              <a:t>- </a:t>
            </a:r>
            <a:r>
              <a:rPr lang="cs-CZ" u="sng" dirty="0" smtClean="0"/>
              <a:t>použití</a:t>
            </a:r>
            <a:r>
              <a:rPr lang="cs-CZ" dirty="0" smtClean="0"/>
              <a:t>: pečení, nadívání</a:t>
            </a:r>
            <a:endParaRPr lang="cs-CZ" dirty="0"/>
          </a:p>
          <a:p>
            <a:pPr>
              <a:buNone/>
            </a:pPr>
            <a:endParaRPr lang="cs-CZ" dirty="0"/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Zvěřina pernatá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cs-CZ" u="sng" dirty="0" smtClean="0">
                <a:solidFill>
                  <a:srgbClr val="FF0000"/>
                </a:solidFill>
              </a:rPr>
              <a:t>Koroptve:</a:t>
            </a: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dirty="0">
                <a:solidFill>
                  <a:schemeClr val="tx1"/>
                </a:solidFill>
              </a:rPr>
              <a:t>	</a:t>
            </a:r>
            <a:r>
              <a:rPr lang="cs-CZ" dirty="0" smtClean="0"/>
              <a:t>- I. jakost.tř. – minimální mrtvá váha 18 – 20 dkg</a:t>
            </a:r>
          </a:p>
          <a:p>
            <a:pPr>
              <a:buNone/>
            </a:pPr>
            <a:r>
              <a:rPr lang="cs-CZ" dirty="0" smtClean="0"/>
              <a:t>	- II. jakost.tř.  – ostatní koroptve</a:t>
            </a:r>
          </a:p>
          <a:p>
            <a:pPr>
              <a:buNone/>
            </a:pPr>
            <a:r>
              <a:rPr lang="cs-CZ" dirty="0" smtClean="0"/>
              <a:t>pro </a:t>
            </a:r>
            <a:r>
              <a:rPr lang="cs-CZ" dirty="0"/>
              <a:t>své choulostivé maso se nedají skladovat – </a:t>
            </a:r>
            <a:r>
              <a:rPr lang="cs-CZ" dirty="0" smtClean="0"/>
              <a:t>úzce sezonní </a:t>
            </a:r>
            <a:r>
              <a:rPr lang="cs-CZ" dirty="0"/>
              <a:t>zboží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u="sng" dirty="0" smtClean="0"/>
              <a:t>použití</a:t>
            </a:r>
            <a:r>
              <a:rPr lang="cs-CZ" dirty="0" smtClean="0"/>
              <a:t>: </a:t>
            </a:r>
            <a:r>
              <a:rPr lang="cs-CZ" dirty="0"/>
              <a:t>koroptev - pečená , nadívaná (jako </a:t>
            </a:r>
            <a:r>
              <a:rPr lang="cs-CZ" dirty="0" smtClean="0"/>
              <a:t>pochoutka)</a:t>
            </a:r>
            <a:endParaRPr lang="cs-CZ" dirty="0"/>
          </a:p>
          <a:p>
            <a:pPr>
              <a:buNone/>
            </a:pPr>
            <a:endParaRPr lang="cs-CZ" dirty="0"/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žanti,příroda,ptáci,ptactvo,tvorové,život v přírodě,zvíř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095626" cy="3095625"/>
          </a:xfrm>
          <a:prstGeom prst="rect">
            <a:avLst/>
          </a:prstGeom>
          <a:noFill/>
        </p:spPr>
      </p:pic>
      <p:pic>
        <p:nvPicPr>
          <p:cNvPr id="1028" name="Picture 4" descr="kačeři,kachny,kachny divoké,příroda,ptáci,vodní ptáci,vodní ptactvo,zvíř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3095626" cy="3095625"/>
          </a:xfrm>
          <a:prstGeom prst="rect">
            <a:avLst/>
          </a:prstGeom>
          <a:noFill/>
        </p:spPr>
      </p:pic>
      <p:pic>
        <p:nvPicPr>
          <p:cNvPr id="1030" name="Picture 6" descr="berneška kanadská,bernešky kanadské,drůbež,husy,Kanada,Kanaďané,příroda,ptáci,zvířat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356992"/>
            <a:ext cx="3095626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patří do skupiny zvěře pernaté?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je nejčastější použití v kuchyňské úpravě?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115</Words>
  <Application>Microsoft Office PowerPoint</Application>
  <PresentationFormat>Předvádění na obrazovce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ZVĚŘINA</vt:lpstr>
      <vt:lpstr>Rozdělení zvěřiny pernaté</vt:lpstr>
      <vt:lpstr>Zvěřina pernatá</vt:lpstr>
      <vt:lpstr>Zvěřina pernatá</vt:lpstr>
      <vt:lpstr>Snímek 5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ZVĚŘINA</dc:title>
  <dc:creator>Alena Friedová</dc:creator>
  <cp:lastModifiedBy>Vítězslav Kubal</cp:lastModifiedBy>
  <cp:revision>4</cp:revision>
  <dcterms:created xsi:type="dcterms:W3CDTF">2012-10-06T14:20:56Z</dcterms:created>
  <dcterms:modified xsi:type="dcterms:W3CDTF">2012-10-22T13:02:59Z</dcterms:modified>
</cp:coreProperties>
</file>