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3" r:id="rId5"/>
    <p:sldId id="270" r:id="rId6"/>
    <p:sldId id="271" r:id="rId7"/>
    <p:sldId id="27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Z0LfEV53vuK9Csl9m3ow8w==" hashData="Jg/TDWnNLrCTZp/qipNcpeb775E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D13D-6286-4EBA-B03C-227CC187DA6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C9BB-C2A8-45AF-A910-D69C641A277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D13D-6286-4EBA-B03C-227CC187DA6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C9BB-C2A8-45AF-A910-D69C641A277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D13D-6286-4EBA-B03C-227CC187DA6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C9BB-C2A8-45AF-A910-D69C641A277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D13D-6286-4EBA-B03C-227CC187DA6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C9BB-C2A8-45AF-A910-D69C641A277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D13D-6286-4EBA-B03C-227CC187DA6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C9BB-C2A8-45AF-A910-D69C641A277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D13D-6286-4EBA-B03C-227CC187DA6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C9BB-C2A8-45AF-A910-D69C641A277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D13D-6286-4EBA-B03C-227CC187DA6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C9BB-C2A8-45AF-A910-D69C641A277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D13D-6286-4EBA-B03C-227CC187DA6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C9BB-C2A8-45AF-A910-D69C641A277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D13D-6286-4EBA-B03C-227CC187DA6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C9BB-C2A8-45AF-A910-D69C641A277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D13D-6286-4EBA-B03C-227CC187DA6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C9BB-C2A8-45AF-A910-D69C641A277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D13D-6286-4EBA-B03C-227CC187DA6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C9BB-C2A8-45AF-A910-D69C641A277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8D13D-6286-4EBA-B03C-227CC187DA6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8C9BB-C2A8-45AF-A910-D69C641A277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TUKY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tuky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tuků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tuků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r>
              <a:rPr lang="cs-CZ" b="1" dirty="0"/>
              <a:t>Význam ve výživě:</a:t>
            </a:r>
            <a:endParaRPr lang="cs-CZ" dirty="0"/>
          </a:p>
          <a:p>
            <a:pPr>
              <a:buNone/>
            </a:pPr>
            <a:r>
              <a:rPr lang="cs-CZ" dirty="0" smtClean="0"/>
              <a:t>- Tuky </a:t>
            </a:r>
            <a:r>
              <a:rPr lang="cs-CZ" dirty="0"/>
              <a:t>jsou látky energetické  s vysokým kalorickým </a:t>
            </a:r>
            <a:r>
              <a:rPr lang="cs-CZ" dirty="0" smtClean="0"/>
              <a:t>obsahem</a:t>
            </a:r>
            <a:r>
              <a:rPr lang="cs-CZ" dirty="0"/>
              <a:t>. 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- Umožňují </a:t>
            </a:r>
            <a:r>
              <a:rPr lang="cs-CZ" dirty="0"/>
              <a:t>rozpouštění a vstřebávání vitamínů </a:t>
            </a:r>
            <a:r>
              <a:rPr lang="cs-CZ" dirty="0" smtClean="0"/>
              <a:t>A, D</a:t>
            </a:r>
            <a:r>
              <a:rPr lang="cs-CZ" dirty="0"/>
              <a:t>, E, </a:t>
            </a:r>
            <a:r>
              <a:rPr lang="cs-CZ" dirty="0" smtClean="0"/>
              <a:t>K. Racionální </a:t>
            </a:r>
            <a:r>
              <a:rPr lang="cs-CZ" dirty="0"/>
              <a:t>výživě odpovídají </a:t>
            </a:r>
            <a:r>
              <a:rPr lang="cs-CZ" dirty="0" smtClean="0"/>
              <a:t>tuky rostlinné, neobsahují cholesterol a jsou i lehčeji stravitelné. </a:t>
            </a:r>
          </a:p>
          <a:p>
            <a:pPr>
              <a:buNone/>
            </a:pPr>
            <a:r>
              <a:rPr lang="cs-CZ" dirty="0" smtClean="0"/>
              <a:t>- Závažným </a:t>
            </a:r>
            <a:r>
              <a:rPr lang="cs-CZ" dirty="0"/>
              <a:t>nedostatkem tuků z hlediska racionální </a:t>
            </a:r>
            <a:r>
              <a:rPr lang="cs-CZ" dirty="0" smtClean="0"/>
              <a:t>výživy </a:t>
            </a:r>
            <a:r>
              <a:rPr lang="cs-CZ" dirty="0"/>
              <a:t>je, že jejich přebytek se v </a:t>
            </a:r>
            <a:r>
              <a:rPr lang="cs-CZ" dirty="0" smtClean="0"/>
              <a:t>lidském organismu ukládá </a:t>
            </a:r>
            <a:r>
              <a:rPr lang="cs-CZ" dirty="0"/>
              <a:t>– vzniká obezita.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Složení a vlastnosti tuků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r>
              <a:rPr lang="cs-CZ" b="1" dirty="0"/>
              <a:t>Tuky jsou sloučeniny glycerinu a vyšších masných kyselin.</a:t>
            </a:r>
            <a:endParaRPr lang="cs-CZ" dirty="0"/>
          </a:p>
          <a:p>
            <a:r>
              <a:rPr lang="cs-CZ" b="1" dirty="0"/>
              <a:t>Vlastnosti:</a:t>
            </a:r>
            <a:r>
              <a:rPr lang="cs-CZ" dirty="0"/>
              <a:t>    </a:t>
            </a:r>
            <a:endParaRPr lang="cs-CZ" dirty="0" smtClean="0"/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/>
              <a:t>-  </a:t>
            </a:r>
            <a:r>
              <a:rPr lang="cs-CZ" dirty="0"/>
              <a:t>ve vodě se nerozpouštějí, jsou lehčí, plavou na hladině</a:t>
            </a:r>
          </a:p>
          <a:p>
            <a:pPr>
              <a:buNone/>
            </a:pPr>
            <a:r>
              <a:rPr lang="cs-CZ" dirty="0" smtClean="0"/>
              <a:t>	-  </a:t>
            </a:r>
            <a:r>
              <a:rPr lang="cs-CZ" dirty="0"/>
              <a:t>intenzivním hnětením vzniká emulze</a:t>
            </a:r>
          </a:p>
          <a:p>
            <a:pPr>
              <a:buNone/>
            </a:pPr>
            <a:r>
              <a:rPr lang="cs-CZ" dirty="0" smtClean="0"/>
              <a:t>	-  </a:t>
            </a:r>
            <a:r>
              <a:rPr lang="cs-CZ" dirty="0"/>
              <a:t>rozpouštějí se v organických rozpouštědlech (benzín, aceton, chloroform</a:t>
            </a:r>
            <a:r>
              <a:rPr lang="cs-CZ" dirty="0" smtClean="0"/>
              <a:t>)</a:t>
            </a:r>
          </a:p>
          <a:p>
            <a:pPr>
              <a:buNone/>
            </a:pPr>
            <a:r>
              <a:rPr lang="cs-CZ" dirty="0" smtClean="0"/>
              <a:t>	-  zanechávají na papíru mastné skvrny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Zpracování tuků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70000" lnSpcReduction="20000"/>
          </a:bodyPr>
          <a:lstStyle/>
          <a:p>
            <a:r>
              <a:rPr lang="cs-CZ" dirty="0" smtClean="0"/>
              <a:t>Působením </a:t>
            </a:r>
            <a:r>
              <a:rPr lang="cs-CZ" dirty="0"/>
              <a:t>vysokých teplot (při smažení) se tuk postupně rozkládá – vzniká akrolein, který má nepříznivý vliv na zažívací ústrojí (žlučníkové onemocnění). Má též vedlejší účinky vyvolávající rakovinové onemocnění (nepoužívat přepálené tuky).</a:t>
            </a:r>
          </a:p>
          <a:p>
            <a:r>
              <a:rPr lang="cs-CZ" b="1" dirty="0"/>
              <a:t>Tuky mají různý bod tání –</a:t>
            </a:r>
            <a:r>
              <a:rPr lang="cs-CZ" dirty="0"/>
              <a:t> nejnižší bod tání má máslo, husí sádlo, nejvyšší lůj.</a:t>
            </a:r>
          </a:p>
          <a:p>
            <a:r>
              <a:rPr lang="cs-CZ" b="1" dirty="0"/>
              <a:t>Žluknutí </a:t>
            </a:r>
            <a:r>
              <a:rPr lang="cs-CZ" dirty="0"/>
              <a:t>– vzniká působením světla a tepla. Dochází k chemickému rozkladu za vzniku charakteristických zplodin. Projevuje se to změnou konzistence, barvy, chuti a vůně. Žluklé produkty mohou být příčinou vážného onemocnění zažívacího traktu.</a:t>
            </a:r>
          </a:p>
          <a:p>
            <a:r>
              <a:rPr lang="cs-CZ" b="1" dirty="0"/>
              <a:t>Tuky se získávají</a:t>
            </a:r>
            <a:r>
              <a:rPr lang="cs-CZ" dirty="0"/>
              <a:t>:     </a:t>
            </a:r>
            <a:endParaRPr lang="cs-CZ" dirty="0" smtClean="0"/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/>
              <a:t>- </a:t>
            </a:r>
            <a:r>
              <a:rPr lang="cs-CZ" dirty="0"/>
              <a:t>z tkání </a:t>
            </a:r>
            <a:r>
              <a:rPr lang="cs-CZ" dirty="0" smtClean="0"/>
              <a:t>lisováním </a:t>
            </a:r>
            <a:r>
              <a:rPr lang="cs-CZ" dirty="0"/>
              <a:t>a extrakcí oleje</a:t>
            </a:r>
          </a:p>
          <a:p>
            <a:pPr>
              <a:buNone/>
            </a:pPr>
            <a:r>
              <a:rPr lang="cs-CZ" dirty="0" smtClean="0"/>
              <a:t>	- </a:t>
            </a:r>
            <a:r>
              <a:rPr lang="cs-CZ" dirty="0"/>
              <a:t>vytavováním – sádlo, lůj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Co jsou to tuky?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Jaké vitamíny se rozpouštějí v tucích?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Jaké jsou vlastnosti tuků?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Co způsobuje a jak se projevuje žluknutí tuků?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Jakým způsobem se získávají tuky?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VANDA, P.,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smíšeného zboží pro 3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Praha: vydal Merkur, 1987, 225 s., 51-529-87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MÜLLER, L., FORRÖ, A.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potravinářské pro 2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Praha: vydal Merkur, 1986, 173 s., 51-513-86 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169</Words>
  <Application>Microsoft Office PowerPoint</Application>
  <PresentationFormat>Předvádění na obrazovce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Téma: TUKY</vt:lpstr>
      <vt:lpstr>Charakteristika tuků</vt:lpstr>
      <vt:lpstr>Složení a vlastnosti tuků</vt:lpstr>
      <vt:lpstr>Zpracování tuků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MASNÉ VÝROBKY</dc:title>
  <dc:creator>Alena Friedová</dc:creator>
  <cp:lastModifiedBy>Vítězslav Kubal</cp:lastModifiedBy>
  <cp:revision>9</cp:revision>
  <dcterms:created xsi:type="dcterms:W3CDTF">2012-10-06T16:15:21Z</dcterms:created>
  <dcterms:modified xsi:type="dcterms:W3CDTF">2012-10-22T13:02:56Z</dcterms:modified>
</cp:coreProperties>
</file>