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ZFtvENW2KVZDtzGqdAx0cg==" hashData="/dU5eH+XxHkvDuOG8R4GEmjqT0g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B37C7-9873-416C-A3EF-1091323F2BA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D4CEE-18B3-4DFF-9FCA-09F26D9B631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vařené masné výrobky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vařených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/>
          </a:p>
          <a:p>
            <a:r>
              <a:rPr lang="cs-CZ" dirty="0" smtClean="0"/>
              <a:t>výrobky </a:t>
            </a:r>
            <a:r>
              <a:rPr lang="cs-CZ" dirty="0"/>
              <a:t>z vařených surovin, koření, vývaru, krve, jater, žemlí, </a:t>
            </a:r>
            <a:r>
              <a:rPr lang="cs-CZ" dirty="0" smtClean="0"/>
              <a:t>krup,</a:t>
            </a:r>
          </a:p>
          <a:p>
            <a:r>
              <a:rPr lang="cs-CZ" dirty="0" smtClean="0"/>
              <a:t>tepelné </a:t>
            </a:r>
            <a:r>
              <a:rPr lang="cs-CZ" dirty="0"/>
              <a:t>opracování výrobků se omezuje převážně na </a:t>
            </a:r>
            <a:r>
              <a:rPr lang="cs-CZ" dirty="0" smtClean="0"/>
              <a:t>vaření,</a:t>
            </a:r>
          </a:p>
          <a:p>
            <a:r>
              <a:rPr lang="cs-CZ" dirty="0" smtClean="0"/>
              <a:t>v</a:t>
            </a:r>
            <a:r>
              <a:rPr lang="cs-CZ" dirty="0"/>
              <a:t> plném sortimentu se vyskytují hlavně v zimním období (snadno se kazí).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vařených masných výrobků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cs-CZ" dirty="0"/>
              <a:t>Jaternice </a:t>
            </a:r>
            <a:r>
              <a:rPr lang="cs-CZ" dirty="0" smtClean="0"/>
              <a:t>domácí</a:t>
            </a:r>
          </a:p>
          <a:p>
            <a:pPr lvl="0"/>
            <a:r>
              <a:rPr lang="cs-CZ" dirty="0" smtClean="0"/>
              <a:t>jelítka </a:t>
            </a:r>
            <a:r>
              <a:rPr lang="cs-CZ" dirty="0"/>
              <a:t>domácí (kroupová, žemlová</a:t>
            </a:r>
            <a:r>
              <a:rPr lang="cs-CZ" dirty="0" smtClean="0"/>
              <a:t>)</a:t>
            </a:r>
          </a:p>
          <a:p>
            <a:pPr lvl="0"/>
            <a:r>
              <a:rPr lang="cs-CZ" dirty="0" smtClean="0"/>
              <a:t>tlačenka </a:t>
            </a:r>
            <a:r>
              <a:rPr lang="cs-CZ" dirty="0"/>
              <a:t>masová (světlá, tmavá</a:t>
            </a:r>
            <a:r>
              <a:rPr lang="cs-CZ" dirty="0" smtClean="0"/>
              <a:t>)</a:t>
            </a:r>
          </a:p>
          <a:p>
            <a:pPr lvl="0"/>
            <a:r>
              <a:rPr lang="cs-CZ" dirty="0" smtClean="0"/>
              <a:t>slezská tlačenka</a:t>
            </a:r>
          </a:p>
          <a:p>
            <a:pPr lvl="0"/>
            <a:r>
              <a:rPr lang="cs-CZ" dirty="0" smtClean="0"/>
              <a:t>játrový </a:t>
            </a:r>
            <a:r>
              <a:rPr lang="cs-CZ" dirty="0"/>
              <a:t>lahůdkový </a:t>
            </a:r>
            <a:r>
              <a:rPr lang="cs-CZ" dirty="0" smtClean="0"/>
              <a:t>salám</a:t>
            </a:r>
          </a:p>
          <a:p>
            <a:pPr lvl="0"/>
            <a:r>
              <a:rPr lang="cs-CZ" dirty="0" smtClean="0"/>
              <a:t>játrový sýr</a:t>
            </a:r>
          </a:p>
          <a:p>
            <a:pPr lvl="0"/>
            <a:endParaRPr lang="cs-CZ" dirty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cs-CZ" dirty="0" smtClean="0"/>
              <a:t>lahůdkové játrovky</a:t>
            </a:r>
          </a:p>
          <a:p>
            <a:pPr lvl="0"/>
            <a:r>
              <a:rPr lang="cs-CZ" dirty="0" smtClean="0"/>
              <a:t>čajovky</a:t>
            </a:r>
          </a:p>
          <a:p>
            <a:pPr lvl="0"/>
            <a:r>
              <a:rPr lang="cs-CZ" dirty="0" smtClean="0"/>
              <a:t>taliány</a:t>
            </a:r>
          </a:p>
          <a:p>
            <a:pPr lvl="0"/>
            <a:r>
              <a:rPr lang="cs-CZ" dirty="0" smtClean="0"/>
              <a:t>sardelový salám</a:t>
            </a:r>
          </a:p>
          <a:p>
            <a:pPr lvl="0"/>
            <a:r>
              <a:rPr lang="cs-CZ" dirty="0" smtClean="0"/>
              <a:t>lahůdkový salám </a:t>
            </a:r>
            <a:r>
              <a:rPr lang="cs-CZ" smtClean="0"/>
              <a:t>se žampiony</a:t>
            </a:r>
            <a:endParaRPr lang="cs-CZ" dirty="0" smtClean="0"/>
          </a:p>
          <a:p>
            <a:pPr lvl="0"/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200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0"/>
                            </p:stCondLst>
                            <p:childTnLst>
                              <p:par>
                                <p:cTn id="8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6000"/>
                            </p:stCondLst>
                            <p:childTnLst>
                              <p:par>
                                <p:cTn id="8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  <p:bldP spid="4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78982"/>
            <a:ext cx="8784976" cy="49000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rázek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283238"/>
            <a:ext cx="5458962" cy="3369548"/>
          </a:xfrm>
          <a:prstGeom prst="rect">
            <a:avLst/>
          </a:prstGeom>
        </p:spPr>
      </p:pic>
      <p:pic>
        <p:nvPicPr>
          <p:cNvPr id="4" name="Obrázek 3" descr="Obrázek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5391551" cy="30243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3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6790" y="188640"/>
            <a:ext cx="6550421" cy="2808312"/>
          </a:xfrm>
          <a:prstGeom prst="rect">
            <a:avLst/>
          </a:prstGeom>
        </p:spPr>
      </p:pic>
      <p:pic>
        <p:nvPicPr>
          <p:cNvPr id="3" name="Obrázek 2" descr="Obrázek3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9047" y="3076379"/>
            <a:ext cx="4385907" cy="3604613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Charakterizuj stručně vařené masné výrobky.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Uveď některé druhy vařených </a:t>
            </a:r>
            <a:r>
              <a:rPr lang="cs-CZ" smtClean="0">
                <a:latin typeface="Times New Roman" pitchFamily="18" charset="0"/>
                <a:cs typeface="Times New Roman" pitchFamily="18" charset="0"/>
              </a:rPr>
              <a:t>masných výrobků.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128</Words>
  <Application>Microsoft Office PowerPoint</Application>
  <PresentationFormat>Předvádění na obrazovce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MASNÉ VÝROBKY</vt:lpstr>
      <vt:lpstr>Charakteristika vařených masných výrobků</vt:lpstr>
      <vt:lpstr>Druhy vařených masných výrobků</vt:lpstr>
      <vt:lpstr>Snímek 4</vt:lpstr>
      <vt:lpstr>Snímek 5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Alena Friedová</dc:creator>
  <cp:lastModifiedBy>Vítězslav Kubal</cp:lastModifiedBy>
  <cp:revision>6</cp:revision>
  <dcterms:created xsi:type="dcterms:W3CDTF">2012-08-06T20:21:11Z</dcterms:created>
  <dcterms:modified xsi:type="dcterms:W3CDTF">2012-10-22T13:00:57Z</dcterms:modified>
</cp:coreProperties>
</file>