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Q+4I9mxT3tklKNKh+Z3kg==" hashData="8KfbuxqJIEVENo2xdos03rZjD6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FFB95-B0C0-44CF-B66B-F109D27FF5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464BF-65EB-4730-81FC-C1F8C3ABF05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MASOVÉ KONZERVY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druhy masových konzerv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 studenti znají rozdělení druhů konzerv dle 				zpracování i použitých surovin, jejich 				kuchyňské použití, vady, skladování i značení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Dle zpracování a použitých surovin se konzervy rozdělují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lvl="0"/>
            <a:r>
              <a:rPr lang="cs-CZ" dirty="0" smtClean="0"/>
              <a:t>Maso </a:t>
            </a:r>
            <a:r>
              <a:rPr lang="cs-CZ" dirty="0"/>
              <a:t>ve vlastní šťávě: (hovězí vepřové) – je vhodné pro další kuchyňskou úpravu,</a:t>
            </a:r>
          </a:p>
          <a:p>
            <a:pPr lvl="0"/>
            <a:r>
              <a:rPr lang="cs-CZ" dirty="0"/>
              <a:t>Paštiky: játrová, šunková, bůčková,… -  poslouží s pečivem, jako rychlé občerstvení,</a:t>
            </a:r>
          </a:p>
          <a:p>
            <a:pPr lvl="0"/>
            <a:r>
              <a:rPr lang="cs-CZ" dirty="0"/>
              <a:t>Hotová jídla bez přílohy: Hovězí guláš, Hovězí na divoko, aj.,</a:t>
            </a:r>
          </a:p>
          <a:p>
            <a:pPr lvl="0"/>
            <a:r>
              <a:rPr lang="cs-CZ" dirty="0"/>
              <a:t>Hotová jídla s přílohou: rizoto, plněné papriky, párek s fazolí, aj.,</a:t>
            </a:r>
          </a:p>
          <a:p>
            <a:pPr lvl="0"/>
            <a:r>
              <a:rPr lang="cs-CZ" dirty="0"/>
              <a:t>Dietní jídla bez tuku: telecí na zelenině, rizoto,</a:t>
            </a:r>
          </a:p>
          <a:p>
            <a:pPr lvl="0"/>
            <a:r>
              <a:rPr lang="cs-CZ" dirty="0"/>
              <a:t>Masné výrobky v konzervě: (polokonzervy) – párky, klobásy, šunka, aj.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Kuchyňské použití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r>
              <a:rPr lang="cs-CZ" dirty="0"/>
              <a:t>předností konzerv a polokonzerv je rychlá kuchyňská </a:t>
            </a:r>
            <a:r>
              <a:rPr lang="cs-CZ" dirty="0" smtClean="0"/>
              <a:t>úprava,</a:t>
            </a:r>
          </a:p>
          <a:p>
            <a:r>
              <a:rPr lang="cs-CZ" dirty="0" smtClean="0"/>
              <a:t>většinou </a:t>
            </a:r>
            <a:r>
              <a:rPr lang="cs-CZ" dirty="0"/>
              <a:t>je lze podávat studené s chlebem nebo pečivem, ale i úprava na teplé jídlo je velmi </a:t>
            </a:r>
            <a:r>
              <a:rPr lang="cs-CZ" dirty="0" smtClean="0"/>
              <a:t>rychlá,</a:t>
            </a:r>
          </a:p>
          <a:p>
            <a:r>
              <a:rPr lang="cs-CZ" dirty="0" smtClean="0"/>
              <a:t>protože </a:t>
            </a:r>
            <a:r>
              <a:rPr lang="cs-CZ" dirty="0"/>
              <a:t>mají dlouhou trvanlivost (kromě polokonzerv), může se jimi prodejna dobře zásobit. Zejména v době dovolených, kdy je poptávka největší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rázek6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39"/>
            <a:ext cx="4680520" cy="3304287"/>
          </a:xfrm>
          <a:prstGeom prst="rect">
            <a:avLst/>
          </a:prstGeom>
        </p:spPr>
      </p:pic>
      <p:pic>
        <p:nvPicPr>
          <p:cNvPr id="6" name="Obrázek 5" descr="Obrázek6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575070"/>
            <a:ext cx="4704991" cy="311428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419709"/>
            <a:ext cx="5111113" cy="3276883"/>
          </a:xfrm>
          <a:prstGeom prst="rect">
            <a:avLst/>
          </a:prstGeom>
        </p:spPr>
      </p:pic>
      <p:pic>
        <p:nvPicPr>
          <p:cNvPr id="3" name="Obrázek 2" descr="Obrázek6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39"/>
            <a:ext cx="5544616" cy="3140657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636" y="380942"/>
            <a:ext cx="7780729" cy="609611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Rozděl konzervy dle použitých surovin.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131</Words>
  <Application>Microsoft Office PowerPoint</Application>
  <PresentationFormat>Předvádění na obrazovce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MASOVÉ KONZERVY</vt:lpstr>
      <vt:lpstr>Dle zpracování a použitých surovin se konzervy rozdělují</vt:lpstr>
      <vt:lpstr>Kuchyňské použití</vt:lpstr>
      <vt:lpstr>Snímek 4</vt:lpstr>
      <vt:lpstr>Snímek 5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MASOVÉ KONZERVY</dc:title>
  <dc:creator>Alena Friedová</dc:creator>
  <cp:lastModifiedBy>Vítězslav Kubal</cp:lastModifiedBy>
  <cp:revision>4</cp:revision>
  <dcterms:created xsi:type="dcterms:W3CDTF">2012-08-06T22:08:54Z</dcterms:created>
  <dcterms:modified xsi:type="dcterms:W3CDTF">2012-10-22T13:02:14Z</dcterms:modified>
</cp:coreProperties>
</file>