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0" r:id="rId5"/>
    <p:sldId id="271" r:id="rId6"/>
    <p:sldId id="272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iDVOSc4sM8abwiCiNMNRUg==" hashData="cRtdRHax9kEwCHrvDISX6KnIqy0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C8D8-9942-42DB-8E50-3C732874DAE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30F63-3027-4B19-B279-7B7A9F38901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C8D8-9942-42DB-8E50-3C732874DAE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30F63-3027-4B19-B279-7B7A9F38901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C8D8-9942-42DB-8E50-3C732874DAE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30F63-3027-4B19-B279-7B7A9F38901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C8D8-9942-42DB-8E50-3C732874DAE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30F63-3027-4B19-B279-7B7A9F38901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C8D8-9942-42DB-8E50-3C732874DAE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30F63-3027-4B19-B279-7B7A9F38901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C8D8-9942-42DB-8E50-3C732874DAE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30F63-3027-4B19-B279-7B7A9F38901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C8D8-9942-42DB-8E50-3C732874DAE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30F63-3027-4B19-B279-7B7A9F38901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C8D8-9942-42DB-8E50-3C732874DAE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30F63-3027-4B19-B279-7B7A9F38901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C8D8-9942-42DB-8E50-3C732874DAE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30F63-3027-4B19-B279-7B7A9F38901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C8D8-9942-42DB-8E50-3C732874DAE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30F63-3027-4B19-B279-7B7A9F38901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C8D8-9942-42DB-8E50-3C732874DAE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30F63-3027-4B19-B279-7B7A9F38901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1C8D8-9942-42DB-8E50-3C732874DAE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30F63-3027-4B19-B279-7B7A9F38901F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MASNÉ VÝROBKY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skladování a vady masných výrobků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druhy masných výrobků, znají 			základní výrobní suroviny, obaly i formy 				tepelného zpracování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Skladování masných výrobků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r>
              <a:rPr lang="cs-CZ" dirty="0" smtClean="0"/>
              <a:t>každá </a:t>
            </a:r>
            <a:r>
              <a:rPr lang="cs-CZ" dirty="0"/>
              <a:t>prodejní jednotka musí být vybavena chladícím zařízením, v němž se musí teplota udržovat na 0 až +5 °C a </a:t>
            </a:r>
            <a:r>
              <a:rPr lang="cs-CZ" dirty="0" smtClean="0"/>
              <a:t>vlhkoměrem,</a:t>
            </a:r>
          </a:p>
          <a:p>
            <a:r>
              <a:rPr lang="cs-CZ" dirty="0"/>
              <a:t>z</a:t>
            </a:r>
            <a:r>
              <a:rPr lang="cs-CZ" dirty="0" smtClean="0"/>
              <a:t>boží </a:t>
            </a:r>
            <a:r>
              <a:rPr lang="cs-CZ" dirty="0"/>
              <a:t>ukládáme do chladírny rozvěšené (nesmí kolísat </a:t>
            </a:r>
            <a:r>
              <a:rPr lang="cs-CZ" dirty="0" smtClean="0"/>
              <a:t>teplota)</a:t>
            </a:r>
          </a:p>
          <a:p>
            <a:r>
              <a:rPr lang="cs-CZ" dirty="0"/>
              <a:t>z</a:t>
            </a:r>
            <a:r>
              <a:rPr lang="cs-CZ" dirty="0" smtClean="0"/>
              <a:t>boží </a:t>
            </a:r>
            <a:r>
              <a:rPr lang="cs-CZ" dirty="0"/>
              <a:t>určené k okamžité spotřebě (prejt, aspik, bílé a vinné klobásy), se snažíme prodat týž den.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Vady masných výrobků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85000" lnSpcReduction="20000"/>
          </a:bodyPr>
          <a:lstStyle/>
          <a:p>
            <a:r>
              <a:rPr lang="cs-CZ" dirty="0"/>
              <a:t>nepravidelný </a:t>
            </a:r>
            <a:r>
              <a:rPr lang="cs-CZ" dirty="0" smtClean="0"/>
              <a:t>tvar,</a:t>
            </a:r>
          </a:p>
          <a:p>
            <a:r>
              <a:rPr lang="cs-CZ" dirty="0" smtClean="0"/>
              <a:t>přesolení,</a:t>
            </a:r>
          </a:p>
          <a:p>
            <a:r>
              <a:rPr lang="cs-CZ" dirty="0" smtClean="0"/>
              <a:t>nedostatečně vyuzené,</a:t>
            </a:r>
          </a:p>
          <a:p>
            <a:r>
              <a:rPr lang="cs-CZ" dirty="0" err="1" smtClean="0"/>
              <a:t>oslizlé</a:t>
            </a:r>
            <a:r>
              <a:rPr lang="cs-CZ" dirty="0" smtClean="0"/>
              <a:t> </a:t>
            </a:r>
            <a:r>
              <a:rPr lang="cs-CZ" dirty="0"/>
              <a:t>(jsou uložené delší čas ve vlhku</a:t>
            </a:r>
            <a:r>
              <a:rPr lang="cs-CZ" dirty="0" smtClean="0"/>
              <a:t>),</a:t>
            </a:r>
          </a:p>
          <a:p>
            <a:r>
              <a:rPr lang="cs-CZ" dirty="0" smtClean="0"/>
              <a:t>zelenání </a:t>
            </a:r>
            <a:r>
              <a:rPr lang="cs-CZ" dirty="0"/>
              <a:t>či šednutí v jádře (nedostatečné vychlazení nebo nedovaření výrobků</a:t>
            </a:r>
            <a:r>
              <a:rPr lang="cs-CZ" dirty="0" smtClean="0"/>
              <a:t>),</a:t>
            </a:r>
          </a:p>
          <a:p>
            <a:r>
              <a:rPr lang="cs-CZ" dirty="0" smtClean="0"/>
              <a:t>kyselá </a:t>
            </a:r>
            <a:r>
              <a:rPr lang="cs-CZ" dirty="0"/>
              <a:t>vůně (dlouhodobým skladováním</a:t>
            </a:r>
            <a:r>
              <a:rPr lang="cs-CZ" dirty="0" smtClean="0"/>
              <a:t>),</a:t>
            </a:r>
          </a:p>
          <a:p>
            <a:r>
              <a:rPr lang="cs-CZ" dirty="0" smtClean="0"/>
              <a:t>zatuchnutí </a:t>
            </a:r>
            <a:r>
              <a:rPr lang="cs-CZ" dirty="0"/>
              <a:t>a </a:t>
            </a:r>
            <a:r>
              <a:rPr lang="cs-CZ" dirty="0" smtClean="0"/>
              <a:t>žluknutí,</a:t>
            </a:r>
          </a:p>
          <a:p>
            <a:r>
              <a:rPr lang="cs-CZ" dirty="0" smtClean="0"/>
              <a:t>kroužek </a:t>
            </a:r>
            <a:r>
              <a:rPr lang="cs-CZ" dirty="0"/>
              <a:t>při okraji (nesprávné uzení, teplota a vlhkost</a:t>
            </a:r>
            <a:r>
              <a:rPr lang="cs-CZ" dirty="0" smtClean="0"/>
              <a:t>),</a:t>
            </a:r>
          </a:p>
          <a:p>
            <a:r>
              <a:rPr lang="cs-CZ" dirty="0" smtClean="0"/>
              <a:t>vyšší </a:t>
            </a:r>
            <a:r>
              <a:rPr lang="cs-CZ" dirty="0"/>
              <a:t>obsah vody (nesprávné sušení výrobku</a:t>
            </a:r>
            <a:r>
              <a:rPr lang="cs-CZ" dirty="0" smtClean="0"/>
              <a:t>),</a:t>
            </a:r>
          </a:p>
          <a:p>
            <a:r>
              <a:rPr lang="cs-CZ" dirty="0" smtClean="0"/>
              <a:t>plesnivění </a:t>
            </a:r>
            <a:r>
              <a:rPr lang="cs-CZ" dirty="0"/>
              <a:t>výrobku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Jaká musí být teplota v chladícím zařízení?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Vyjmenuj nejčastější vady masných výrobků (min. 6).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STEINHAUSER, L., a kol. </a:t>
            </a:r>
            <a:r>
              <a:rPr lang="cs-CZ" sz="1800" i="1" smtClean="0">
                <a:latin typeface="Times New Roman" pitchFamily="18" charset="0"/>
                <a:cs typeface="Times New Roman" pitchFamily="18" charset="0"/>
              </a:rPr>
              <a:t>Hygiena a technologie masa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. Vydal: Steinhauser s.r.o. ve svém vydavatelství potravinářské literatury LAST, 1995, 643 s., ISBN 80-900260-4-4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KOLDA, O., HORÁK, P., ZELINKA, K. </a:t>
            </a:r>
            <a:r>
              <a:rPr lang="cs-CZ" sz="1800" i="1" smtClean="0">
                <a:latin typeface="Times New Roman" pitchFamily="18" charset="0"/>
                <a:cs typeface="Times New Roman" pitchFamily="18" charset="0"/>
              </a:rPr>
              <a:t>Zpracování masa.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 Praha: nakladatelství technické literatury n.p., 1985, 126 s., 04-807-85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127</Words>
  <Application>Microsoft Office PowerPoint</Application>
  <PresentationFormat>Předvádění na obrazovce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sady Office</vt:lpstr>
      <vt:lpstr>Téma: MASNÉ VÝROBKY</vt:lpstr>
      <vt:lpstr>Skladování masných výrobků</vt:lpstr>
      <vt:lpstr>Vady masných výrobků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Alena Friedová</dc:creator>
  <cp:lastModifiedBy>Vítězslav Kubal</cp:lastModifiedBy>
  <cp:revision>4</cp:revision>
  <dcterms:created xsi:type="dcterms:W3CDTF">2012-08-06T21:36:58Z</dcterms:created>
  <dcterms:modified xsi:type="dcterms:W3CDTF">2012-10-22T13:01:01Z</dcterms:modified>
</cp:coreProperties>
</file>