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modifyVerifier cryptProviderType="rsaFull" cryptAlgorithmClass="hash" cryptAlgorithmType="typeAny" cryptAlgorithmSid="4" spinCount="100000" saltData="7jBNAC0DdCT1u5CmBeo1uA==" hashData="O2hSv5KvVwAEEi1dLrwRogRmGR8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8093D-DC92-41C6-8351-7D2ACA6B0C77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B24F6-39C3-4BD5-A625-ED497D5F590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30B6A-2B99-497E-96F4-4E9DF881D8A9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37CA6-AB69-4731-B354-ED85AAE31A2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20BDF-8270-42FF-BF42-18C2FA369229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F0F60-18A7-4855-9ABF-68139C3CF6C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2B8B6-9918-41E2-B690-9B6262DD1127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04D26-1295-42FB-BBA0-8601A55361C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FD4DA-D946-4C3B-A19D-3B64621D4FCB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513B8-46EB-4231-BDCE-52D5779520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3861D-B606-4980-B7A3-A4AB5F220D6B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D9EAD-AB5C-422A-A6A4-3422C9B5819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220BA-6A9A-4C7A-9FCE-D0B2F11615AE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3A637-4B84-49E5-AAFB-969C38C82DE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689E7-F8FE-4922-A478-F38895B4A6AD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2D2CD-0343-49DB-9631-43A1987B17F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2B9E9-BDC4-4A16-8349-C289CF534169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D2716-5B25-4652-93DA-385FB9530D6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4CB5D-58C1-4922-998A-037B0F65599C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B57AD-A333-448B-9382-189D0990EB0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995C6-5363-4403-BAF0-46907F36DEFE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518FF-EA28-49E2-96CD-D1B8B880481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50F1E-0F91-40C0-A95F-FA89011BB3C5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900DDA-6076-4F60-BB3A-B410721887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MASO A JEHO SLOŽENÍ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Autor:</a:t>
            </a:r>
            <a:r>
              <a:rPr lang="cs-CZ" sz="2100" smtClean="0">
                <a:solidFill>
                  <a:schemeClr val="tx1"/>
                </a:solidFill>
              </a:rPr>
              <a:t>			</a:t>
            </a:r>
            <a:r>
              <a:rPr lang="cs-CZ" sz="2100" b="1" i="1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Období vytvoření:</a:t>
            </a:r>
            <a:r>
              <a:rPr lang="cs-CZ" sz="2100" smtClean="0">
                <a:solidFill>
                  <a:schemeClr val="tx1"/>
                </a:solidFill>
              </a:rPr>
              <a:t>	</a:t>
            </a:r>
            <a:r>
              <a:rPr lang="cs-CZ" sz="2100" i="1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Určeno pro: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Klíčová slova: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vady a nemoci masa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Anotace (cíl):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studenti znají nejčastější vady a nemoci masa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Vady masa</a:t>
            </a:r>
            <a:endParaRPr lang="cs-CZ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znečištění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barevné skvrny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plesnivění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cizí pachy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zapaření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osliznutí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hniloba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napadení hlodavci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nesprávně opracované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žluklost tuku</a:t>
            </a:r>
            <a:endParaRPr lang="cs-CZ" sz="2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4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4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4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40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400"/>
                            </p:stCondLst>
                            <p:childTnLst>
                              <p:par>
                                <p:cTn id="3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400"/>
                            </p:stCondLst>
                            <p:childTnLst>
                              <p:par>
                                <p:cTn id="3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400"/>
                            </p:stCondLst>
                            <p:childTnLst>
                              <p:par>
                                <p:cTn id="4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400"/>
                            </p:stCondLst>
                            <p:childTnLst>
                              <p:par>
                                <p:cTn id="4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4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400"/>
                            </p:stCondLst>
                            <p:childTnLst>
                              <p:par>
                                <p:cTn id="5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Nemoci masa</a:t>
            </a:r>
            <a:endParaRPr lang="cs-CZ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napadení cizopasníků – uher vepřový a hovězí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svalovec (trichina)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různé nemoci přenosné na člověka: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	- sněť slezinná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	- červenka vepřů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	- slintavka – kulhavka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	- BSE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8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8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8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800"/>
                            </p:stCondLst>
                            <p:childTnLst>
                              <p:par>
                                <p:cTn id="2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800"/>
                            </p:stCondLst>
                            <p:childTnLst>
                              <p:par>
                                <p:cTn id="3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8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800"/>
                            </p:stCondLst>
                            <p:childTnLst>
                              <p:par>
                                <p:cTn id="4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Jaké znáš vady a nemoci masa? (vyjmenuj alespoň 5 vad a 3 nemoci)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614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. Vydal: Steinhauser s.r.o. ve svém vydavatelství potravinářské literatury LAST, 1995, 643 s., ISBN 80-900260-4-4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 Praha: nakladatelství technické literatury n.p., 1985, 126 s., 04-807-85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124</Words>
  <Application>Microsoft Office PowerPoint</Application>
  <PresentationFormat>Předvádění na obrazovce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Téma: MASO A JEHO SLOŽENÍ</vt:lpstr>
      <vt:lpstr>Vady masa</vt:lpstr>
      <vt:lpstr>Nemoci masa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MASO A JEHO SLOŽENÍ</dc:title>
  <dc:creator>Alena Friedová</dc:creator>
  <cp:lastModifiedBy>Vítězslav Kubal</cp:lastModifiedBy>
  <cp:revision>14</cp:revision>
  <dcterms:created xsi:type="dcterms:W3CDTF">2012-08-05T19:01:55Z</dcterms:created>
  <dcterms:modified xsi:type="dcterms:W3CDTF">2012-10-22T13:02:54Z</dcterms:modified>
</cp:coreProperties>
</file>