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aMlmjT5ljlML7Fpij351hg==" hashData="R2MqAC4rMyPixI0gzFSNjgYcFdM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63981-CA29-46BC-8EF7-469F1AFB404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EB59-2A4A-479E-A9F0-0EC953905D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63981-CA29-46BC-8EF7-469F1AFB404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EB59-2A4A-479E-A9F0-0EC953905D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63981-CA29-46BC-8EF7-469F1AFB404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EB59-2A4A-479E-A9F0-0EC953905D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63981-CA29-46BC-8EF7-469F1AFB404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EB59-2A4A-479E-A9F0-0EC953905D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63981-CA29-46BC-8EF7-469F1AFB404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EB59-2A4A-479E-A9F0-0EC953905D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63981-CA29-46BC-8EF7-469F1AFB404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EB59-2A4A-479E-A9F0-0EC953905D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63981-CA29-46BC-8EF7-469F1AFB404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EB59-2A4A-479E-A9F0-0EC953905D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63981-CA29-46BC-8EF7-469F1AFB404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EB59-2A4A-479E-A9F0-0EC953905D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63981-CA29-46BC-8EF7-469F1AFB404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EB59-2A4A-479E-A9F0-0EC953905D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63981-CA29-46BC-8EF7-469F1AFB404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EB59-2A4A-479E-A9F0-0EC953905D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63981-CA29-46BC-8EF7-469F1AFB404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7EB59-2A4A-479E-A9F0-0EC953905DF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63981-CA29-46BC-8EF7-469F1AFB404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7EB59-2A4A-479E-A9F0-0EC953905DF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PŘÍPRAVKY K DOCHUCOVÁNÍ JÍDEL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polévkové koření práškové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polévkového 				koření práškového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polévkového koření práškového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cs-CZ" b="1" i="1" u="sng" dirty="0" smtClean="0"/>
              <a:t>VEGETA</a:t>
            </a:r>
            <a:endParaRPr lang="cs-CZ" dirty="0" smtClean="0"/>
          </a:p>
          <a:p>
            <a:pPr marL="514350" indent="-514350">
              <a:buNone/>
            </a:pPr>
            <a:r>
              <a:rPr lang="cs-CZ" b="1" i="1" dirty="0"/>
              <a:t>	</a:t>
            </a:r>
            <a:r>
              <a:rPr lang="cs-CZ" dirty="0" smtClean="0"/>
              <a:t>- je celosvětově prodávaná přísada do jídla</a:t>
            </a:r>
          </a:p>
          <a:p>
            <a:pPr marL="514350" indent="-514350">
              <a:buNone/>
            </a:pPr>
            <a:r>
              <a:rPr lang="cs-CZ" dirty="0"/>
              <a:t>	</a:t>
            </a:r>
            <a:r>
              <a:rPr lang="cs-CZ" dirty="0" smtClean="0"/>
              <a:t>- je směsí </a:t>
            </a:r>
            <a:r>
              <a:rPr lang="cs-CZ" dirty="0" err="1" smtClean="0"/>
              <a:t>glutamánu</a:t>
            </a:r>
            <a:r>
              <a:rPr lang="cs-CZ" dirty="0" smtClean="0"/>
              <a:t> sodného, soli, masoxu, </a:t>
            </a:r>
            <a:r>
              <a:rPr lang="cs-CZ" dirty="0" err="1" smtClean="0"/>
              <a:t>bobtnatého</a:t>
            </a:r>
            <a:r>
              <a:rPr lang="cs-CZ" dirty="0" smtClean="0"/>
              <a:t> škrobu, sušené zeleniny, přírodního koření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b="1" i="1" dirty="0" smtClean="0"/>
              <a:t>V prodeji:</a:t>
            </a:r>
            <a:endParaRPr lang="cs-CZ" dirty="0" smtClean="0"/>
          </a:p>
          <a:p>
            <a:pPr>
              <a:buFont typeface="Wingdings" pitchFamily="2" charset="2"/>
              <a:buChar char="v"/>
            </a:pPr>
            <a:r>
              <a:rPr lang="cs-CZ" i="1" dirty="0" err="1" smtClean="0"/>
              <a:t>Vegeta</a:t>
            </a:r>
            <a:r>
              <a:rPr lang="cs-CZ" i="1" dirty="0" smtClean="0"/>
              <a:t> </a:t>
            </a:r>
            <a:r>
              <a:rPr lang="cs-CZ" i="1" dirty="0" err="1" smtClean="0"/>
              <a:t>original</a:t>
            </a:r>
            <a:r>
              <a:rPr lang="cs-CZ" i="1" dirty="0" smtClean="0"/>
              <a:t>: </a:t>
            </a:r>
            <a:r>
              <a:rPr lang="cs-CZ" dirty="0" smtClean="0"/>
              <a:t>převládá sušená zelenina a koření</a:t>
            </a:r>
          </a:p>
          <a:p>
            <a:pPr>
              <a:buFont typeface="Wingdings" pitchFamily="2" charset="2"/>
              <a:buChar char="v"/>
            </a:pPr>
            <a:r>
              <a:rPr lang="cs-CZ" i="1" dirty="0" err="1" smtClean="0"/>
              <a:t>Vegeta</a:t>
            </a:r>
            <a:r>
              <a:rPr lang="cs-CZ" i="1" dirty="0" smtClean="0"/>
              <a:t> kořenící směs kari</a:t>
            </a:r>
          </a:p>
          <a:p>
            <a:pPr>
              <a:buFont typeface="Wingdings" pitchFamily="2" charset="2"/>
              <a:buChar char="v"/>
            </a:pPr>
            <a:r>
              <a:rPr lang="cs-CZ" i="1" dirty="0" err="1" smtClean="0"/>
              <a:t>Vegeta</a:t>
            </a:r>
            <a:r>
              <a:rPr lang="cs-CZ" i="1" dirty="0" smtClean="0"/>
              <a:t> papriková kořenící směs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polévkového koření práškového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Vlastnosti: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sypká směs, žlutohnědé až oranžové barvy, s částicemi zeleniny, slaná chuť, vůně zeleninová</a:t>
            </a:r>
          </a:p>
          <a:p>
            <a:pPr marL="514350" indent="-514350">
              <a:buNone/>
            </a:pPr>
            <a:endParaRPr lang="cs-CZ" sz="10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Použití: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jako chuťová přísada ke zlepšení chuti různých jídel, polévek, omáček, majonéz či vývarů</a:t>
            </a:r>
          </a:p>
          <a:p>
            <a:pPr marL="514350" indent="-514350">
              <a:buNone/>
            </a:pPr>
            <a:endParaRPr lang="cs-CZ" sz="11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Baletní: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sáčky s hliníkovou folií, skleničky, plechovky</a:t>
            </a:r>
          </a:p>
          <a:p>
            <a:pPr marL="514350" indent="-514350">
              <a:buNone/>
            </a:pPr>
            <a:endParaRPr lang="cs-CZ" sz="13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Záruční lhůta: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- 12 měsíců MT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polévkového koření práškového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GLUTASOL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bílý prášek, směs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glutamanu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sodného a soli (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glutaman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sodný se vyrábí z kyseliny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glutamanové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a ta z pšeničného lepku)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Vlastnosti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sypký, bílý, nažloutlý až slabě šedý prášek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příjemné a charakteristické chuti a vůně po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glutamanu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polévkového koření práškového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Použití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jako chuťová přísada ke zlepšení chuti různých jídel, zvlášť polévek, omáček, majonéz, či vývarů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Záruční lhůta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- 12 měsíců MT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12968" cy="6545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Co je to VEGETA, uveď některé druhy a použití?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Co je to GLUTASOL, uveď jeho vlastnosti a použití?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VANDA, P.,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smíšeného zboží pro 3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Praha: vydal Merkur, 1987, 225 s., 51-529-87</a:t>
            </a:r>
          </a:p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MÜLLER, L., FORRÖ, A.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potravinářské pro 2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Praha: vydal Merkur, 1986, 173 s., 51-513-86 </a:t>
            </a:r>
            <a:endParaRPr lang="cs-CZ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111</Words>
  <Application>Microsoft Office PowerPoint</Application>
  <PresentationFormat>Předvádění na obrazovce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Téma: PŘÍPRAVKY K DOCHUCOVÁNÍ JÍDEL</vt:lpstr>
      <vt:lpstr>Charakteristika polévkového koření práškového</vt:lpstr>
      <vt:lpstr>Charakteristika polévkového koření práškového</vt:lpstr>
      <vt:lpstr>Charakteristika polévkového koření práškového</vt:lpstr>
      <vt:lpstr>Charakteristika polévkového koření práškového</vt:lpstr>
      <vt:lpstr>Snímek 6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PŘÍPRAVKY K DOCHUCOVÁNÍ JÍDEL</dc:title>
  <dc:creator>Alena Friedová</dc:creator>
  <cp:lastModifiedBy>Vítězslav Kubal</cp:lastModifiedBy>
  <cp:revision>5</cp:revision>
  <dcterms:created xsi:type="dcterms:W3CDTF">2012-10-21T11:05:31Z</dcterms:created>
  <dcterms:modified xsi:type="dcterms:W3CDTF">2012-10-22T13:04:50Z</dcterms:modified>
</cp:coreProperties>
</file>