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6"/>
  </p:notesMasterIdLst>
  <p:sldIdLst>
    <p:sldId id="256" r:id="rId2"/>
    <p:sldId id="257" r:id="rId3"/>
    <p:sldId id="272" r:id="rId4"/>
    <p:sldId id="261" r:id="rId5"/>
    <p:sldId id="273" r:id="rId6"/>
    <p:sldId id="274" r:id="rId7"/>
    <p:sldId id="276" r:id="rId8"/>
    <p:sldId id="277" r:id="rId9"/>
    <p:sldId id="278" r:id="rId10"/>
    <p:sldId id="279" r:id="rId11"/>
    <p:sldId id="275" r:id="rId12"/>
    <p:sldId id="280" r:id="rId13"/>
    <p:sldId id="271" r:id="rId14"/>
    <p:sldId id="25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>
      <p:cViewPr>
        <p:scale>
          <a:sx n="66" d="100"/>
          <a:sy n="66" d="100"/>
        </p:scale>
        <p:origin x="-122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4FCBA-3FA8-4781-9B97-76886AEF55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4C19F8-185E-45A7-97AD-F5C1E73B5004}">
      <dgm:prSet phldrT="[Text]"/>
      <dgm:spPr/>
      <dgm:t>
        <a:bodyPr/>
        <a:lstStyle/>
        <a:p>
          <a:r>
            <a:rPr lang="cs-CZ" dirty="0" smtClean="0"/>
            <a:t>schválena</a:t>
          </a:r>
          <a:endParaRPr lang="cs-CZ" dirty="0"/>
        </a:p>
      </dgm:t>
    </dgm:pt>
    <dgm:pt modelId="{125BA37D-A320-450F-810B-CEE07D27D350}" type="parTrans" cxnId="{2D0FDCE6-DB74-45B9-8E9F-B13E4C4F424C}">
      <dgm:prSet/>
      <dgm:spPr/>
      <dgm:t>
        <a:bodyPr/>
        <a:lstStyle/>
        <a:p>
          <a:endParaRPr lang="cs-CZ"/>
        </a:p>
      </dgm:t>
    </dgm:pt>
    <dgm:pt modelId="{12826859-0BF2-4842-BC45-173DE2C77A11}" type="sibTrans" cxnId="{2D0FDCE6-DB74-45B9-8E9F-B13E4C4F424C}">
      <dgm:prSet/>
      <dgm:spPr/>
      <dgm:t>
        <a:bodyPr/>
        <a:lstStyle/>
        <a:p>
          <a:endParaRPr lang="cs-CZ"/>
        </a:p>
      </dgm:t>
    </dgm:pt>
    <dgm:pt modelId="{1440BCBF-C0A1-4B39-B312-4E01CF731DBB}">
      <dgm:prSet phldrT="[Text]"/>
      <dgm:spPr/>
      <dgm:t>
        <a:bodyPr/>
        <a:lstStyle/>
        <a:p>
          <a:r>
            <a:rPr lang="cs-CZ" dirty="0" smtClean="0"/>
            <a:t>16. 12. 1992</a:t>
          </a:r>
          <a:endParaRPr lang="cs-CZ" dirty="0"/>
        </a:p>
      </dgm:t>
    </dgm:pt>
    <dgm:pt modelId="{59385397-BFEC-4A1E-AA28-3162BD76B81F}" type="parTrans" cxnId="{9C988FF9-299E-4178-9314-192DEE7F6190}">
      <dgm:prSet/>
      <dgm:spPr/>
      <dgm:t>
        <a:bodyPr/>
        <a:lstStyle/>
        <a:p>
          <a:endParaRPr lang="cs-CZ"/>
        </a:p>
      </dgm:t>
    </dgm:pt>
    <dgm:pt modelId="{219AD739-DD87-42E3-A019-6EE822AD478B}" type="sibTrans" cxnId="{9C988FF9-299E-4178-9314-192DEE7F6190}">
      <dgm:prSet/>
      <dgm:spPr/>
      <dgm:t>
        <a:bodyPr/>
        <a:lstStyle/>
        <a:p>
          <a:endParaRPr lang="cs-CZ"/>
        </a:p>
      </dgm:t>
    </dgm:pt>
    <dgm:pt modelId="{7ACDA0F6-291C-4D9B-BE5B-FEBA6414BFDB}">
      <dgm:prSet phldrT="[Text]"/>
      <dgm:spPr/>
      <dgm:t>
        <a:bodyPr/>
        <a:lstStyle/>
        <a:p>
          <a:r>
            <a:rPr lang="cs-CZ" dirty="0" smtClean="0"/>
            <a:t>účinnost</a:t>
          </a:r>
          <a:endParaRPr lang="cs-CZ" dirty="0"/>
        </a:p>
      </dgm:t>
    </dgm:pt>
    <dgm:pt modelId="{63276C2B-7DDC-4D31-834D-79203312C420}" type="parTrans" cxnId="{E4A72A06-2B47-4C8D-B8DD-1A10F29FD2B4}">
      <dgm:prSet/>
      <dgm:spPr/>
      <dgm:t>
        <a:bodyPr/>
        <a:lstStyle/>
        <a:p>
          <a:endParaRPr lang="cs-CZ"/>
        </a:p>
      </dgm:t>
    </dgm:pt>
    <dgm:pt modelId="{7CC1B5DD-072B-40A5-8590-91F43CFBDE11}" type="sibTrans" cxnId="{E4A72A06-2B47-4C8D-B8DD-1A10F29FD2B4}">
      <dgm:prSet/>
      <dgm:spPr/>
      <dgm:t>
        <a:bodyPr/>
        <a:lstStyle/>
        <a:p>
          <a:endParaRPr lang="cs-CZ"/>
        </a:p>
      </dgm:t>
    </dgm:pt>
    <dgm:pt modelId="{E23F0AA9-30F6-4CFF-825F-D0B485F973CB}">
      <dgm:prSet phldrT="[Text]"/>
      <dgm:spPr/>
      <dgm:t>
        <a:bodyPr/>
        <a:lstStyle/>
        <a:p>
          <a:r>
            <a:rPr lang="cs-CZ" dirty="0" smtClean="0"/>
            <a:t>1. 1. 1993</a:t>
          </a:r>
          <a:endParaRPr lang="cs-CZ" dirty="0"/>
        </a:p>
      </dgm:t>
    </dgm:pt>
    <dgm:pt modelId="{49E7973F-8541-4BAF-A84F-C829B4639467}" type="parTrans" cxnId="{9E5BD068-AFCA-4AA3-BE04-7E3EE6516353}">
      <dgm:prSet/>
      <dgm:spPr/>
      <dgm:t>
        <a:bodyPr/>
        <a:lstStyle/>
        <a:p>
          <a:endParaRPr lang="cs-CZ"/>
        </a:p>
      </dgm:t>
    </dgm:pt>
    <dgm:pt modelId="{DE5C4E3C-DBC7-4C02-84A7-9C467BC2D9E5}" type="sibTrans" cxnId="{9E5BD068-AFCA-4AA3-BE04-7E3EE6516353}">
      <dgm:prSet/>
      <dgm:spPr/>
      <dgm:t>
        <a:bodyPr/>
        <a:lstStyle/>
        <a:p>
          <a:endParaRPr lang="cs-CZ"/>
        </a:p>
      </dgm:t>
    </dgm:pt>
    <dgm:pt modelId="{411A5B38-8716-47DB-B945-61BC1BA0C7D5}">
      <dgm:prSet phldrT="[Text]"/>
      <dgm:spPr/>
      <dgm:t>
        <a:bodyPr/>
        <a:lstStyle/>
        <a:p>
          <a:r>
            <a:rPr lang="cs-CZ" dirty="0" smtClean="0"/>
            <a:t>složení</a:t>
          </a:r>
          <a:endParaRPr lang="cs-CZ" dirty="0"/>
        </a:p>
      </dgm:t>
    </dgm:pt>
    <dgm:pt modelId="{1CB4A81F-79DA-4046-926B-DCD0C9DB4733}" type="parTrans" cxnId="{C0D87ADF-3A0E-47DC-BAC8-CFAD7D57D8AB}">
      <dgm:prSet/>
      <dgm:spPr/>
      <dgm:t>
        <a:bodyPr/>
        <a:lstStyle/>
        <a:p>
          <a:endParaRPr lang="cs-CZ"/>
        </a:p>
      </dgm:t>
    </dgm:pt>
    <dgm:pt modelId="{1F2D1BF5-5E06-4706-9C4F-EDF8FCAFD97A}" type="sibTrans" cxnId="{C0D87ADF-3A0E-47DC-BAC8-CFAD7D57D8AB}">
      <dgm:prSet/>
      <dgm:spPr/>
      <dgm:t>
        <a:bodyPr/>
        <a:lstStyle/>
        <a:p>
          <a:endParaRPr lang="cs-CZ"/>
        </a:p>
      </dgm:t>
    </dgm:pt>
    <dgm:pt modelId="{D37FD0EA-66DE-4158-BBE8-1270766EA0D5}">
      <dgm:prSet phldrT="[Text]"/>
      <dgm:spPr/>
      <dgm:t>
        <a:bodyPr/>
        <a:lstStyle/>
        <a:p>
          <a:r>
            <a:rPr lang="cs-CZ" dirty="0" smtClean="0"/>
            <a:t>8 hlav a 113 článku</a:t>
          </a:r>
          <a:endParaRPr lang="cs-CZ" dirty="0"/>
        </a:p>
      </dgm:t>
    </dgm:pt>
    <dgm:pt modelId="{417EA44B-92F7-4CE9-A4F9-41A57E10D29F}" type="parTrans" cxnId="{5104F884-040F-4A35-8CBE-BA8632BE0912}">
      <dgm:prSet/>
      <dgm:spPr/>
      <dgm:t>
        <a:bodyPr/>
        <a:lstStyle/>
        <a:p>
          <a:endParaRPr lang="cs-CZ"/>
        </a:p>
      </dgm:t>
    </dgm:pt>
    <dgm:pt modelId="{B409BF84-CC4B-4581-98F2-6411A7A4E4F3}" type="sibTrans" cxnId="{5104F884-040F-4A35-8CBE-BA8632BE0912}">
      <dgm:prSet/>
      <dgm:spPr/>
      <dgm:t>
        <a:bodyPr/>
        <a:lstStyle/>
        <a:p>
          <a:endParaRPr lang="cs-CZ"/>
        </a:p>
      </dgm:t>
    </dgm:pt>
    <dgm:pt modelId="{CB56FB49-28F3-4A57-B0E4-91E37A2EF3B6}">
      <dgm:prSet/>
      <dgm:spPr/>
      <dgm:t>
        <a:bodyPr/>
        <a:lstStyle/>
        <a:p>
          <a:r>
            <a:rPr lang="cs-CZ" dirty="0" smtClean="0"/>
            <a:t>Zákon č.</a:t>
          </a:r>
          <a:endParaRPr lang="cs-CZ" dirty="0"/>
        </a:p>
      </dgm:t>
    </dgm:pt>
    <dgm:pt modelId="{EF8E09E5-6D9C-48FF-9180-EC0DDCA681F4}" type="parTrans" cxnId="{DA7A5A0B-0604-4454-A01E-529F9B4778FE}">
      <dgm:prSet/>
      <dgm:spPr/>
      <dgm:t>
        <a:bodyPr/>
        <a:lstStyle/>
        <a:p>
          <a:endParaRPr lang="cs-CZ"/>
        </a:p>
      </dgm:t>
    </dgm:pt>
    <dgm:pt modelId="{62BB1E39-D59C-4444-BE96-9127D0DC578D}" type="sibTrans" cxnId="{DA7A5A0B-0604-4454-A01E-529F9B4778FE}">
      <dgm:prSet/>
      <dgm:spPr/>
      <dgm:t>
        <a:bodyPr/>
        <a:lstStyle/>
        <a:p>
          <a:endParaRPr lang="cs-CZ"/>
        </a:p>
      </dgm:t>
    </dgm:pt>
    <dgm:pt modelId="{1C4A0484-3C89-40C3-9880-1B3E2D72E491}">
      <dgm:prSet/>
      <dgm:spPr/>
      <dgm:t>
        <a:bodyPr/>
        <a:lstStyle/>
        <a:p>
          <a:r>
            <a:rPr lang="cs-CZ" dirty="0" smtClean="0"/>
            <a:t>1/1993 Sb.</a:t>
          </a:r>
          <a:endParaRPr lang="cs-CZ" dirty="0"/>
        </a:p>
      </dgm:t>
    </dgm:pt>
    <dgm:pt modelId="{55F6B9DA-C266-4B84-A473-20BFC6CF1894}" type="parTrans" cxnId="{8AAF86C6-9DED-4E9B-9C52-139A7E0B1D78}">
      <dgm:prSet/>
      <dgm:spPr/>
    </dgm:pt>
    <dgm:pt modelId="{595519C8-FAF4-441D-8184-18674152DED3}" type="sibTrans" cxnId="{8AAF86C6-9DED-4E9B-9C52-139A7E0B1D78}">
      <dgm:prSet/>
      <dgm:spPr/>
    </dgm:pt>
    <dgm:pt modelId="{AFEC7A1D-81CB-4809-8D60-03A49839537F}" type="pres">
      <dgm:prSet presAssocID="{4964FCBA-3FA8-4781-9B97-76886AEF55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EA5F95-E9B3-41F5-8D94-0B1E9FA088A9}" type="pres">
      <dgm:prSet presAssocID="{6D4C19F8-185E-45A7-97AD-F5C1E73B5004}" presName="composite" presStyleCnt="0"/>
      <dgm:spPr/>
    </dgm:pt>
    <dgm:pt modelId="{CC593B36-D10C-42F6-ABF0-14E2E59701BF}" type="pres">
      <dgm:prSet presAssocID="{6D4C19F8-185E-45A7-97AD-F5C1E73B500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C9F94D-F61F-473E-811A-DBC912ADEAEF}" type="pres">
      <dgm:prSet presAssocID="{6D4C19F8-185E-45A7-97AD-F5C1E73B500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91E968-FCC9-42F6-A3AA-4F5E0D74F3E9}" type="pres">
      <dgm:prSet presAssocID="{12826859-0BF2-4842-BC45-173DE2C77A11}" presName="sp" presStyleCnt="0"/>
      <dgm:spPr/>
    </dgm:pt>
    <dgm:pt modelId="{51C89DF0-2724-40D5-B413-2EA9610AE009}" type="pres">
      <dgm:prSet presAssocID="{7ACDA0F6-291C-4D9B-BE5B-FEBA6414BFDB}" presName="composite" presStyleCnt="0"/>
      <dgm:spPr/>
    </dgm:pt>
    <dgm:pt modelId="{AAF5FB94-CFAA-47FE-93E8-9892E9267467}" type="pres">
      <dgm:prSet presAssocID="{7ACDA0F6-291C-4D9B-BE5B-FEBA6414BFD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E89A95-148D-4E6F-A035-197F43044AED}" type="pres">
      <dgm:prSet presAssocID="{7ACDA0F6-291C-4D9B-BE5B-FEBA6414BFD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F8EAB9-E0BF-425A-97D2-AE622E94E278}" type="pres">
      <dgm:prSet presAssocID="{7CC1B5DD-072B-40A5-8590-91F43CFBDE11}" presName="sp" presStyleCnt="0"/>
      <dgm:spPr/>
    </dgm:pt>
    <dgm:pt modelId="{4C0B5733-2F8C-4E17-BABB-6E5414BCD49E}" type="pres">
      <dgm:prSet presAssocID="{411A5B38-8716-47DB-B945-61BC1BA0C7D5}" presName="composite" presStyleCnt="0"/>
      <dgm:spPr/>
    </dgm:pt>
    <dgm:pt modelId="{1B28F203-FF90-4B27-A3CE-60F40CCA6AC4}" type="pres">
      <dgm:prSet presAssocID="{411A5B38-8716-47DB-B945-61BC1BA0C7D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21B1D7-AEDA-4A16-A5BE-D35D36E34A88}" type="pres">
      <dgm:prSet presAssocID="{411A5B38-8716-47DB-B945-61BC1BA0C7D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58E5A4-6769-46B7-A5FD-68C5B8E5C0FF}" type="pres">
      <dgm:prSet presAssocID="{1F2D1BF5-5E06-4706-9C4F-EDF8FCAFD97A}" presName="sp" presStyleCnt="0"/>
      <dgm:spPr/>
    </dgm:pt>
    <dgm:pt modelId="{8CE167A5-1B3F-4725-9293-133E6BCBCE27}" type="pres">
      <dgm:prSet presAssocID="{CB56FB49-28F3-4A57-B0E4-91E37A2EF3B6}" presName="composite" presStyleCnt="0"/>
      <dgm:spPr/>
    </dgm:pt>
    <dgm:pt modelId="{692EB9EC-B494-4795-BA3C-E590A4EFD533}" type="pres">
      <dgm:prSet presAssocID="{CB56FB49-28F3-4A57-B0E4-91E37A2EF3B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D8923B-3DA3-4DDE-A55A-7CB4DC1CD81D}" type="pres">
      <dgm:prSet presAssocID="{CB56FB49-28F3-4A57-B0E4-91E37A2EF3B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91B946-173F-49A5-9EE3-B29B1C3DED92}" type="presOf" srcId="{1440BCBF-C0A1-4B39-B312-4E01CF731DBB}" destId="{CFC9F94D-F61F-473E-811A-DBC912ADEAEF}" srcOrd="0" destOrd="0" presId="urn:microsoft.com/office/officeart/2005/8/layout/chevron2"/>
    <dgm:cxn modelId="{5104F884-040F-4A35-8CBE-BA8632BE0912}" srcId="{411A5B38-8716-47DB-B945-61BC1BA0C7D5}" destId="{D37FD0EA-66DE-4158-BBE8-1270766EA0D5}" srcOrd="0" destOrd="0" parTransId="{417EA44B-92F7-4CE9-A4F9-41A57E10D29F}" sibTransId="{B409BF84-CC4B-4581-98F2-6411A7A4E4F3}"/>
    <dgm:cxn modelId="{8AAF86C6-9DED-4E9B-9C52-139A7E0B1D78}" srcId="{CB56FB49-28F3-4A57-B0E4-91E37A2EF3B6}" destId="{1C4A0484-3C89-40C3-9880-1B3E2D72E491}" srcOrd="0" destOrd="0" parTransId="{55F6B9DA-C266-4B84-A473-20BFC6CF1894}" sibTransId="{595519C8-FAF4-441D-8184-18674152DED3}"/>
    <dgm:cxn modelId="{5F1F40F5-6214-47BF-8C47-EFC64574B2C5}" type="presOf" srcId="{D37FD0EA-66DE-4158-BBE8-1270766EA0D5}" destId="{B321B1D7-AEDA-4A16-A5BE-D35D36E34A88}" srcOrd="0" destOrd="0" presId="urn:microsoft.com/office/officeart/2005/8/layout/chevron2"/>
    <dgm:cxn modelId="{3F4D76FC-ABA1-4241-A09B-918F4A99E545}" type="presOf" srcId="{CB56FB49-28F3-4A57-B0E4-91E37A2EF3B6}" destId="{692EB9EC-B494-4795-BA3C-E590A4EFD533}" srcOrd="0" destOrd="0" presId="urn:microsoft.com/office/officeart/2005/8/layout/chevron2"/>
    <dgm:cxn modelId="{35552EA9-5603-4E01-ABF7-B6FF773DE224}" type="presOf" srcId="{7ACDA0F6-291C-4D9B-BE5B-FEBA6414BFDB}" destId="{AAF5FB94-CFAA-47FE-93E8-9892E9267467}" srcOrd="0" destOrd="0" presId="urn:microsoft.com/office/officeart/2005/8/layout/chevron2"/>
    <dgm:cxn modelId="{2D0FDCE6-DB74-45B9-8E9F-B13E4C4F424C}" srcId="{4964FCBA-3FA8-4781-9B97-76886AEF55BA}" destId="{6D4C19F8-185E-45A7-97AD-F5C1E73B5004}" srcOrd="0" destOrd="0" parTransId="{125BA37D-A320-450F-810B-CEE07D27D350}" sibTransId="{12826859-0BF2-4842-BC45-173DE2C77A11}"/>
    <dgm:cxn modelId="{9C988FF9-299E-4178-9314-192DEE7F6190}" srcId="{6D4C19F8-185E-45A7-97AD-F5C1E73B5004}" destId="{1440BCBF-C0A1-4B39-B312-4E01CF731DBB}" srcOrd="0" destOrd="0" parTransId="{59385397-BFEC-4A1E-AA28-3162BD76B81F}" sibTransId="{219AD739-DD87-42E3-A019-6EE822AD478B}"/>
    <dgm:cxn modelId="{4444E2CF-1B90-4AF3-84F7-E3ECCEDCD74B}" type="presOf" srcId="{1C4A0484-3C89-40C3-9880-1B3E2D72E491}" destId="{ABD8923B-3DA3-4DDE-A55A-7CB4DC1CD81D}" srcOrd="0" destOrd="0" presId="urn:microsoft.com/office/officeart/2005/8/layout/chevron2"/>
    <dgm:cxn modelId="{98BDCD87-FD99-4248-8C04-3628C5435621}" type="presOf" srcId="{E23F0AA9-30F6-4CFF-825F-D0B485F973CB}" destId="{10E89A95-148D-4E6F-A035-197F43044AED}" srcOrd="0" destOrd="0" presId="urn:microsoft.com/office/officeart/2005/8/layout/chevron2"/>
    <dgm:cxn modelId="{E4A72A06-2B47-4C8D-B8DD-1A10F29FD2B4}" srcId="{4964FCBA-3FA8-4781-9B97-76886AEF55BA}" destId="{7ACDA0F6-291C-4D9B-BE5B-FEBA6414BFDB}" srcOrd="1" destOrd="0" parTransId="{63276C2B-7DDC-4D31-834D-79203312C420}" sibTransId="{7CC1B5DD-072B-40A5-8590-91F43CFBDE11}"/>
    <dgm:cxn modelId="{35232E67-1685-46F8-9BBA-74A3B2CFB682}" type="presOf" srcId="{6D4C19F8-185E-45A7-97AD-F5C1E73B5004}" destId="{CC593B36-D10C-42F6-ABF0-14E2E59701BF}" srcOrd="0" destOrd="0" presId="urn:microsoft.com/office/officeart/2005/8/layout/chevron2"/>
    <dgm:cxn modelId="{03F047CA-F554-4CC7-A141-8178805FC087}" type="presOf" srcId="{411A5B38-8716-47DB-B945-61BC1BA0C7D5}" destId="{1B28F203-FF90-4B27-A3CE-60F40CCA6AC4}" srcOrd="0" destOrd="0" presId="urn:microsoft.com/office/officeart/2005/8/layout/chevron2"/>
    <dgm:cxn modelId="{DA7A5A0B-0604-4454-A01E-529F9B4778FE}" srcId="{4964FCBA-3FA8-4781-9B97-76886AEF55BA}" destId="{CB56FB49-28F3-4A57-B0E4-91E37A2EF3B6}" srcOrd="3" destOrd="0" parTransId="{EF8E09E5-6D9C-48FF-9180-EC0DDCA681F4}" sibTransId="{62BB1E39-D59C-4444-BE96-9127D0DC578D}"/>
    <dgm:cxn modelId="{ADB9180C-D1D5-45E2-A409-24A4E5B79044}" type="presOf" srcId="{4964FCBA-3FA8-4781-9B97-76886AEF55BA}" destId="{AFEC7A1D-81CB-4809-8D60-03A49839537F}" srcOrd="0" destOrd="0" presId="urn:microsoft.com/office/officeart/2005/8/layout/chevron2"/>
    <dgm:cxn modelId="{9E5BD068-AFCA-4AA3-BE04-7E3EE6516353}" srcId="{7ACDA0F6-291C-4D9B-BE5B-FEBA6414BFDB}" destId="{E23F0AA9-30F6-4CFF-825F-D0B485F973CB}" srcOrd="0" destOrd="0" parTransId="{49E7973F-8541-4BAF-A84F-C829B4639467}" sibTransId="{DE5C4E3C-DBC7-4C02-84A7-9C467BC2D9E5}"/>
    <dgm:cxn modelId="{C0D87ADF-3A0E-47DC-BAC8-CFAD7D57D8AB}" srcId="{4964FCBA-3FA8-4781-9B97-76886AEF55BA}" destId="{411A5B38-8716-47DB-B945-61BC1BA0C7D5}" srcOrd="2" destOrd="0" parTransId="{1CB4A81F-79DA-4046-926B-DCD0C9DB4733}" sibTransId="{1F2D1BF5-5E06-4706-9C4F-EDF8FCAFD97A}"/>
    <dgm:cxn modelId="{B68940EF-D1F4-4F2E-94CB-1C4ED5EBAE3F}" type="presParOf" srcId="{AFEC7A1D-81CB-4809-8D60-03A49839537F}" destId="{09EA5F95-E9B3-41F5-8D94-0B1E9FA088A9}" srcOrd="0" destOrd="0" presId="urn:microsoft.com/office/officeart/2005/8/layout/chevron2"/>
    <dgm:cxn modelId="{3C5A2DD3-B031-4688-B3ED-51719BAE598E}" type="presParOf" srcId="{09EA5F95-E9B3-41F5-8D94-0B1E9FA088A9}" destId="{CC593B36-D10C-42F6-ABF0-14E2E59701BF}" srcOrd="0" destOrd="0" presId="urn:microsoft.com/office/officeart/2005/8/layout/chevron2"/>
    <dgm:cxn modelId="{F38CADDD-A896-4F8B-97A7-C41FB1C28349}" type="presParOf" srcId="{09EA5F95-E9B3-41F5-8D94-0B1E9FA088A9}" destId="{CFC9F94D-F61F-473E-811A-DBC912ADEAEF}" srcOrd="1" destOrd="0" presId="urn:microsoft.com/office/officeart/2005/8/layout/chevron2"/>
    <dgm:cxn modelId="{D56FB0F4-3EBE-4B82-A286-20ED06C4D7C8}" type="presParOf" srcId="{AFEC7A1D-81CB-4809-8D60-03A49839537F}" destId="{3A91E968-FCC9-42F6-A3AA-4F5E0D74F3E9}" srcOrd="1" destOrd="0" presId="urn:microsoft.com/office/officeart/2005/8/layout/chevron2"/>
    <dgm:cxn modelId="{B5DE4A0C-EE54-47C0-8C38-923754901C09}" type="presParOf" srcId="{AFEC7A1D-81CB-4809-8D60-03A49839537F}" destId="{51C89DF0-2724-40D5-B413-2EA9610AE009}" srcOrd="2" destOrd="0" presId="urn:microsoft.com/office/officeart/2005/8/layout/chevron2"/>
    <dgm:cxn modelId="{7A086997-D8B0-4D6F-BBDE-95AA141C8C62}" type="presParOf" srcId="{51C89DF0-2724-40D5-B413-2EA9610AE009}" destId="{AAF5FB94-CFAA-47FE-93E8-9892E9267467}" srcOrd="0" destOrd="0" presId="urn:microsoft.com/office/officeart/2005/8/layout/chevron2"/>
    <dgm:cxn modelId="{F8C50896-BBA6-4E31-8221-CEB9335615F7}" type="presParOf" srcId="{51C89DF0-2724-40D5-B413-2EA9610AE009}" destId="{10E89A95-148D-4E6F-A035-197F43044AED}" srcOrd="1" destOrd="0" presId="urn:microsoft.com/office/officeart/2005/8/layout/chevron2"/>
    <dgm:cxn modelId="{C2ABF779-1FF0-4641-9D40-BE9114FB77BE}" type="presParOf" srcId="{AFEC7A1D-81CB-4809-8D60-03A49839537F}" destId="{8AF8EAB9-E0BF-425A-97D2-AE622E94E278}" srcOrd="3" destOrd="0" presId="urn:microsoft.com/office/officeart/2005/8/layout/chevron2"/>
    <dgm:cxn modelId="{9B083EAB-FF96-4D4F-97B7-D93D0FC95823}" type="presParOf" srcId="{AFEC7A1D-81CB-4809-8D60-03A49839537F}" destId="{4C0B5733-2F8C-4E17-BABB-6E5414BCD49E}" srcOrd="4" destOrd="0" presId="urn:microsoft.com/office/officeart/2005/8/layout/chevron2"/>
    <dgm:cxn modelId="{DEC4EDE0-2DA8-4C75-808B-71B46CC2A375}" type="presParOf" srcId="{4C0B5733-2F8C-4E17-BABB-6E5414BCD49E}" destId="{1B28F203-FF90-4B27-A3CE-60F40CCA6AC4}" srcOrd="0" destOrd="0" presId="urn:microsoft.com/office/officeart/2005/8/layout/chevron2"/>
    <dgm:cxn modelId="{5E90355F-8ADE-47BB-9C22-C1F9D4A2F4A5}" type="presParOf" srcId="{4C0B5733-2F8C-4E17-BABB-6E5414BCD49E}" destId="{B321B1D7-AEDA-4A16-A5BE-D35D36E34A88}" srcOrd="1" destOrd="0" presId="urn:microsoft.com/office/officeart/2005/8/layout/chevron2"/>
    <dgm:cxn modelId="{4D36EBE9-E05A-42E4-8C53-20CFF3C7B10C}" type="presParOf" srcId="{AFEC7A1D-81CB-4809-8D60-03A49839537F}" destId="{2658E5A4-6769-46B7-A5FD-68C5B8E5C0FF}" srcOrd="5" destOrd="0" presId="urn:microsoft.com/office/officeart/2005/8/layout/chevron2"/>
    <dgm:cxn modelId="{805B1D0E-5CA1-4062-BA43-2DF50B74F7D6}" type="presParOf" srcId="{AFEC7A1D-81CB-4809-8D60-03A49839537F}" destId="{8CE167A5-1B3F-4725-9293-133E6BCBCE27}" srcOrd="6" destOrd="0" presId="urn:microsoft.com/office/officeart/2005/8/layout/chevron2"/>
    <dgm:cxn modelId="{E4219F78-C8F4-40B2-A652-B6F8F7EE6DDE}" type="presParOf" srcId="{8CE167A5-1B3F-4725-9293-133E6BCBCE27}" destId="{692EB9EC-B494-4795-BA3C-E590A4EFD533}" srcOrd="0" destOrd="0" presId="urn:microsoft.com/office/officeart/2005/8/layout/chevron2"/>
    <dgm:cxn modelId="{913314B8-EF5A-46A8-A998-69B9393BA84B}" type="presParOf" srcId="{8CE167A5-1B3F-4725-9293-133E6BCBCE27}" destId="{ABD8923B-3DA3-4DDE-A55A-7CB4DC1CD8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93B36-D10C-42F6-ABF0-14E2E59701BF}">
      <dsp:nvSpPr>
        <dsp:cNvPr id="0" name=""/>
        <dsp:cNvSpPr/>
      </dsp:nvSpPr>
      <dsp:spPr>
        <a:xfrm rot="5400000">
          <a:off x="-198077" y="199285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schválena</a:t>
          </a:r>
          <a:endParaRPr lang="cs-CZ" sz="1600" kern="1200" dirty="0"/>
        </a:p>
      </dsp:txBody>
      <dsp:txXfrm rot="5400000">
        <a:off x="-198077" y="199285"/>
        <a:ext cx="1320519" cy="924363"/>
      </dsp:txXfrm>
    </dsp:sp>
    <dsp:sp modelId="{CFC9F94D-F61F-473E-811A-DBC912ADEAEF}">
      <dsp:nvSpPr>
        <dsp:cNvPr id="0" name=""/>
        <dsp:cNvSpPr/>
      </dsp:nvSpPr>
      <dsp:spPr>
        <a:xfrm rot="5400000">
          <a:off x="3652512" y="-2726941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0" kern="1200" dirty="0" smtClean="0"/>
            <a:t>16. 12. 1992</a:t>
          </a:r>
          <a:endParaRPr lang="cs-CZ" sz="5000" kern="1200" dirty="0"/>
        </a:p>
      </dsp:txBody>
      <dsp:txXfrm rot="5400000">
        <a:off x="3652512" y="-2726941"/>
        <a:ext cx="858337" cy="6314636"/>
      </dsp:txXfrm>
    </dsp:sp>
    <dsp:sp modelId="{AAF5FB94-CFAA-47FE-93E8-9892E9267467}">
      <dsp:nvSpPr>
        <dsp:cNvPr id="0" name=""/>
        <dsp:cNvSpPr/>
      </dsp:nvSpPr>
      <dsp:spPr>
        <a:xfrm rot="5400000">
          <a:off x="-198077" y="1373853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účinnost</a:t>
          </a:r>
          <a:endParaRPr lang="cs-CZ" sz="1600" kern="1200" dirty="0"/>
        </a:p>
      </dsp:txBody>
      <dsp:txXfrm rot="5400000">
        <a:off x="-198077" y="1373853"/>
        <a:ext cx="1320519" cy="924363"/>
      </dsp:txXfrm>
    </dsp:sp>
    <dsp:sp modelId="{10E89A95-148D-4E6F-A035-197F43044AED}">
      <dsp:nvSpPr>
        <dsp:cNvPr id="0" name=""/>
        <dsp:cNvSpPr/>
      </dsp:nvSpPr>
      <dsp:spPr>
        <a:xfrm rot="5400000">
          <a:off x="3652512" y="-1552373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0" kern="1200" dirty="0" smtClean="0"/>
            <a:t>1. 1. 1993</a:t>
          </a:r>
          <a:endParaRPr lang="cs-CZ" sz="5000" kern="1200" dirty="0"/>
        </a:p>
      </dsp:txBody>
      <dsp:txXfrm rot="5400000">
        <a:off x="3652512" y="-1552373"/>
        <a:ext cx="858337" cy="6314636"/>
      </dsp:txXfrm>
    </dsp:sp>
    <dsp:sp modelId="{1B28F203-FF90-4B27-A3CE-60F40CCA6AC4}">
      <dsp:nvSpPr>
        <dsp:cNvPr id="0" name=""/>
        <dsp:cNvSpPr/>
      </dsp:nvSpPr>
      <dsp:spPr>
        <a:xfrm rot="5400000">
          <a:off x="-198077" y="2548420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složení</a:t>
          </a:r>
          <a:endParaRPr lang="cs-CZ" sz="1600" kern="1200" dirty="0"/>
        </a:p>
      </dsp:txBody>
      <dsp:txXfrm rot="5400000">
        <a:off x="-198077" y="2548420"/>
        <a:ext cx="1320519" cy="924363"/>
      </dsp:txXfrm>
    </dsp:sp>
    <dsp:sp modelId="{B321B1D7-AEDA-4A16-A5BE-D35D36E34A88}">
      <dsp:nvSpPr>
        <dsp:cNvPr id="0" name=""/>
        <dsp:cNvSpPr/>
      </dsp:nvSpPr>
      <dsp:spPr>
        <a:xfrm rot="5400000">
          <a:off x="3652512" y="-377806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0" kern="1200" dirty="0" smtClean="0"/>
            <a:t>8 hlav a 113 článku</a:t>
          </a:r>
          <a:endParaRPr lang="cs-CZ" sz="5000" kern="1200" dirty="0"/>
        </a:p>
      </dsp:txBody>
      <dsp:txXfrm rot="5400000">
        <a:off x="3652512" y="-377806"/>
        <a:ext cx="858337" cy="6314636"/>
      </dsp:txXfrm>
    </dsp:sp>
    <dsp:sp modelId="{692EB9EC-B494-4795-BA3C-E590A4EFD533}">
      <dsp:nvSpPr>
        <dsp:cNvPr id="0" name=""/>
        <dsp:cNvSpPr/>
      </dsp:nvSpPr>
      <dsp:spPr>
        <a:xfrm rot="5400000">
          <a:off x="-198077" y="3722988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Zákon č.</a:t>
          </a:r>
          <a:endParaRPr lang="cs-CZ" sz="1600" kern="1200" dirty="0"/>
        </a:p>
      </dsp:txBody>
      <dsp:txXfrm rot="5400000">
        <a:off x="-198077" y="3722988"/>
        <a:ext cx="1320519" cy="924363"/>
      </dsp:txXfrm>
    </dsp:sp>
    <dsp:sp modelId="{ABD8923B-3DA3-4DDE-A55A-7CB4DC1CD81D}">
      <dsp:nvSpPr>
        <dsp:cNvPr id="0" name=""/>
        <dsp:cNvSpPr/>
      </dsp:nvSpPr>
      <dsp:spPr>
        <a:xfrm rot="5400000">
          <a:off x="3652512" y="796761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5000" kern="1200" dirty="0" smtClean="0"/>
            <a:t>1/1993 Sb.</a:t>
          </a:r>
          <a:endParaRPr lang="cs-CZ" sz="5000" kern="1200" dirty="0"/>
        </a:p>
      </dsp:txBody>
      <dsp:txXfrm rot="5400000">
        <a:off x="3652512" y="796761"/>
        <a:ext cx="858337" cy="6314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D44E7-C77F-4536-8A00-3AD0338120F9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1201-844B-4DBA-BE0F-85E3308693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21201-844B-4DBA-BE0F-85E3308693E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DD3513-E45A-459C-ABFA-89A9946A25EA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B65957-4437-49D5-9A03-923DA61B15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988841"/>
          <a:ext cx="7920880" cy="4680515"/>
        </p:xfrm>
        <a:graphic>
          <a:graphicData uri="http://schemas.openxmlformats.org/drawingml/2006/table">
            <a:tbl>
              <a:tblPr/>
              <a:tblGrid>
                <a:gridCol w="2017348"/>
                <a:gridCol w="5903532"/>
              </a:tblGrid>
              <a:tr h="42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Číslo projektu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OP VK 1.5 25549863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2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Název projektu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Moderní škola</a:t>
                      </a: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</a:tr>
              <a:tr h="423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Název školy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Soukromá střední škola podnikání a managementu, o.p.s.</a:t>
                      </a: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</a:tr>
              <a:tr h="42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Předmět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Občanská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nauka  (klíčová aktivita III/2)</a:t>
                      </a:r>
                      <a:endParaRPr lang="cs-CZ" sz="18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</a:tr>
              <a:tr h="42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Téma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Ústava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</a:tr>
              <a:tr h="42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Ročník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</a:tr>
              <a:tr h="423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Jméno autora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Bc.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Lenka Přichystalová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</a:tr>
              <a:tr h="1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Anotace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Prezentace má za úkol přiblížit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pojem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ústava, definovat její druhy, popsat složení Ústavy ČR a přiblížit její funkce.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</a:tr>
              <a:tr h="42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Datum tvorby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73" marR="68473" marT="25677" marB="256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27.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473" marR="68473" marT="25677" marB="25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grpSp>
        <p:nvGrpSpPr>
          <p:cNvPr id="5" name="Skupina 10"/>
          <p:cNvGrpSpPr>
            <a:grpSpLocks/>
          </p:cNvGrpSpPr>
          <p:nvPr/>
        </p:nvGrpSpPr>
        <p:grpSpPr bwMode="auto">
          <a:xfrm>
            <a:off x="251520" y="228600"/>
            <a:ext cx="8711505" cy="1544216"/>
            <a:chOff x="0" y="0"/>
            <a:chExt cx="88837" cy="15314"/>
          </a:xfrm>
        </p:grpSpPr>
        <p:pic>
          <p:nvPicPr>
            <p:cNvPr id="6" name="Obrázek 2" descr="Výřez obrazovky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2" y="0"/>
              <a:ext cx="66141" cy="15314"/>
            </a:xfrm>
            <a:prstGeom prst="rect">
              <a:avLst/>
            </a:prstGeom>
            <a:noFill/>
          </p:spPr>
        </p:pic>
        <p:pic>
          <p:nvPicPr>
            <p:cNvPr id="7" name="Obrázek 3" descr="loga soukrškolyvjpeg.jpg"/>
            <p:cNvPicPr>
              <a:picLocks noChangeAspect="1"/>
            </p:cNvPicPr>
            <p:nvPr/>
          </p:nvPicPr>
          <p:blipFill>
            <a:blip r:embed="rId4" cstate="print"/>
            <a:srcRect r="73221" b="6723"/>
            <a:stretch>
              <a:fillRect/>
            </a:stretch>
          </p:blipFill>
          <p:spPr bwMode="auto">
            <a:xfrm>
              <a:off x="0" y="0"/>
              <a:ext cx="9922" cy="9984"/>
            </a:xfrm>
            <a:prstGeom prst="rect">
              <a:avLst/>
            </a:prstGeom>
            <a:noFill/>
          </p:spPr>
        </p:pic>
        <p:pic>
          <p:nvPicPr>
            <p:cNvPr id="8" name="Obrázek 4" descr="loga soukrškolyvjpeg.jpg"/>
            <p:cNvPicPr>
              <a:picLocks noChangeAspect="1"/>
            </p:cNvPicPr>
            <p:nvPr/>
          </p:nvPicPr>
          <p:blipFill>
            <a:blip r:embed="rId5" cstate="print"/>
            <a:srcRect l="86334" b="10297"/>
            <a:stretch>
              <a:fillRect/>
            </a:stretch>
          </p:blipFill>
          <p:spPr bwMode="auto">
            <a:xfrm>
              <a:off x="76063" y="0"/>
              <a:ext cx="12774" cy="15314"/>
            </a:xfrm>
            <a:prstGeom prst="rect">
              <a:avLst/>
            </a:prstGeom>
            <a:noFill/>
          </p:spPr>
        </p:pic>
        <p:sp>
          <p:nvSpPr>
            <p:cNvPr id="9" name="Obdélník 5"/>
            <p:cNvSpPr>
              <a:spLocks noChangeArrowheads="1"/>
            </p:cNvSpPr>
            <p:nvPr/>
          </p:nvSpPr>
          <p:spPr bwMode="auto">
            <a:xfrm>
              <a:off x="0" y="9984"/>
              <a:ext cx="9922" cy="533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ústavy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u="sng" dirty="0" smtClean="0"/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r>
              <a:rPr lang="cs-CZ" u="sng" dirty="0" smtClean="0"/>
              <a:t>Hlava VI.</a:t>
            </a:r>
            <a:r>
              <a:rPr lang="cs-CZ" dirty="0" smtClean="0"/>
              <a:t> = Česká národní banka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Dohled nad finančním trhem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Hlava VII. </a:t>
            </a:r>
            <a:r>
              <a:rPr lang="cs-CZ" dirty="0" smtClean="0"/>
              <a:t>= Územní samospráva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Obce a kraje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Zastupitelstva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Výkon státní správy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Hlava VIII. =</a:t>
            </a:r>
            <a:r>
              <a:rPr lang="cs-CZ" dirty="0" smtClean="0"/>
              <a:t> přechodná a závěrečná ustanovení</a:t>
            </a:r>
            <a:endParaRPr lang="cs-CZ" u="sng" dirty="0" smtClean="0"/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800px-CBN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6672"/>
            <a:ext cx="3103800" cy="176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ústavy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400" dirty="0" smtClean="0"/>
              <a:t>1) </a:t>
            </a:r>
            <a:r>
              <a:rPr lang="cs-CZ" sz="2800" b="1" dirty="0" smtClean="0"/>
              <a:t>právní</a:t>
            </a:r>
            <a:r>
              <a:rPr lang="cs-CZ" sz="2400" b="1" dirty="0" smtClean="0"/>
              <a:t>: </a:t>
            </a:r>
            <a:r>
              <a:rPr lang="cs-CZ" sz="2400" dirty="0" smtClean="0"/>
              <a:t>zajištění: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legitimace k výkonu státní moci – zdroj =  lid, pravidla jak se k moci dostat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reprezentace – prostřednictvím ústavy vystupuje státní moc navenek i dovnitř 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Integrace: relativní politická jednota ve společnosti skrz pravidla, na kterých se shodnou i znepřátelené strany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kontroly výkonu moci ve státě a společnosti 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stabilizace, nadřazenosti a relativní neměnnosti určitého právního řádu, pravidel, organizace a vztahů ve státě a společnost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ústavy </a:t>
            </a:r>
            <a:r>
              <a:rPr lang="cs-CZ" dirty="0" err="1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b="1" dirty="0" smtClean="0"/>
              <a:t>2) politická</a:t>
            </a:r>
            <a:r>
              <a:rPr lang="cs-CZ" sz="2800" dirty="0" smtClean="0"/>
              <a:t>: základní pravidla soutěže politických sil</a:t>
            </a:r>
          </a:p>
          <a:p>
            <a:pPr>
              <a:buNone/>
            </a:pPr>
            <a:r>
              <a:rPr lang="cs-CZ" sz="2800" b="1" dirty="0" smtClean="0"/>
              <a:t>3) ideologická</a:t>
            </a:r>
            <a:r>
              <a:rPr lang="cs-CZ" sz="2800" dirty="0" smtClean="0"/>
              <a:t>: závazné zaměření státu a společnosti</a:t>
            </a:r>
          </a:p>
          <a:p>
            <a:pPr>
              <a:buNone/>
            </a:pPr>
            <a:r>
              <a:rPr lang="cs-CZ" sz="2800" b="1" dirty="0" smtClean="0"/>
              <a:t>4) kulturní</a:t>
            </a:r>
            <a:r>
              <a:rPr lang="cs-CZ" sz="2800" dirty="0" smtClean="0"/>
              <a:t>: právní a politická kultura +  obecné kulturní hodnoty 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Všechny funkce jsou navzájem spjaty.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Otázky			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cs-CZ" dirty="0" smtClean="0"/>
              <a:t>1) Ústava a ústavní zákony tvoří _______.</a:t>
            </a:r>
          </a:p>
          <a:p>
            <a:pPr marL="514350" indent="-514350" algn="just">
              <a:buNone/>
            </a:pPr>
            <a:r>
              <a:rPr lang="cs-CZ" dirty="0" smtClean="0"/>
              <a:t>2)Nepsaná ústava je typická pro________.</a:t>
            </a:r>
          </a:p>
          <a:p>
            <a:pPr marL="514350" indent="-514350" algn="just">
              <a:buNone/>
            </a:pPr>
            <a:r>
              <a:rPr lang="cs-CZ" dirty="0" smtClean="0"/>
              <a:t>3)Ústava, kterou vydal panovník bez souhlasu zastupitelského orgánu, se nazývá ___________.</a:t>
            </a:r>
          </a:p>
          <a:p>
            <a:pPr marL="514350" indent="-514350" algn="just">
              <a:buNone/>
            </a:pPr>
            <a:r>
              <a:rPr lang="cs-CZ" dirty="0" smtClean="0"/>
              <a:t>4) Ústavu ČR tvoří __ hlav a ____článků.</a:t>
            </a:r>
          </a:p>
          <a:p>
            <a:pPr marL="514350" indent="-514350" algn="just">
              <a:buNone/>
            </a:pPr>
            <a:r>
              <a:rPr lang="cs-CZ" dirty="0" smtClean="0"/>
              <a:t>5) Úvodní část Ústavy se nazývá _____ a jejím autorem je ________.</a:t>
            </a:r>
          </a:p>
          <a:p>
            <a:pPr marL="514350" indent="-514350" algn="just">
              <a:buNone/>
            </a:pPr>
            <a:r>
              <a:rPr lang="cs-CZ" dirty="0" smtClean="0"/>
              <a:t>6) Dohled nad finančním trhem vykonává__________.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200" dirty="0" smtClean="0"/>
              <a:t>1) Ústavní pořádek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2) Velkou Británii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3</a:t>
            </a:r>
            <a:r>
              <a:rPr lang="cs-CZ" sz="3200" smtClean="0"/>
              <a:t>) Oktrojovaná</a:t>
            </a: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4) 8, 113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5) preambule, Havel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6) ČNB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200800" cy="496855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smtClean="0"/>
              <a:t>STRACHOŇ, MARTIN </a:t>
            </a:r>
            <a:r>
              <a:rPr lang="cs-CZ" sz="1400" i="1" dirty="0" err="1" smtClean="0"/>
              <a:t>commons.wikimedia.org</a:t>
            </a:r>
            <a:r>
              <a:rPr lang="cs-CZ" sz="1400" i="1" dirty="0" smtClean="0"/>
              <a:t>/</a:t>
            </a:r>
            <a:r>
              <a:rPr lang="cs-CZ" sz="1400" i="1" dirty="0" err="1" smtClean="0"/>
              <a:t>wiki</a:t>
            </a:r>
            <a:r>
              <a:rPr lang="cs-CZ" sz="1400" dirty="0" smtClean="0"/>
              <a:t> [online]. [cit. 27.10.2013]. Dostupný na WWW: http://commons.wikimedia.org/wiki/File:%C3%9Astavn%C3%AD_soud,_Brno_Jo%C5%A1tova_-_pohled_z_krajsk%C3%A9ho_%C3%BA%C5%99adu.jpg?uselang=cs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/>
              <a:t>AUTOR NEUVEDEN. </a:t>
            </a:r>
            <a:r>
              <a:rPr lang="pt-BR" sz="1400" i="1" dirty="0" smtClean="0"/>
              <a:t>http://office.microsoft.com/</a:t>
            </a:r>
            <a:r>
              <a:rPr lang="pt-BR" sz="1400" dirty="0" smtClean="0"/>
              <a:t> [online]. [cit. 2</a:t>
            </a:r>
            <a:r>
              <a:rPr lang="cs-CZ" sz="1400" dirty="0" smtClean="0"/>
              <a:t>7</a:t>
            </a:r>
            <a:r>
              <a:rPr lang="pt-BR" sz="1400" dirty="0" smtClean="0"/>
              <a:t>.</a:t>
            </a:r>
            <a:r>
              <a:rPr lang="cs-CZ" sz="1400" dirty="0" smtClean="0"/>
              <a:t>10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 WWW:http://office.microsoft.com/cs-cz/images/results.aspx?qu=pr%C3%A1vo&amp;ex=1#ai:MC900292574|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AUTOR NEUVEDEN</a:t>
            </a:r>
            <a:r>
              <a:rPr lang="pt-BR" sz="1400" dirty="0" smtClean="0"/>
              <a:t>. </a:t>
            </a:r>
            <a:r>
              <a:rPr lang="pt-BR" sz="1400" i="1" dirty="0" smtClean="0"/>
              <a:t>http://office.microsoft.com/</a:t>
            </a:r>
            <a:r>
              <a:rPr lang="pt-BR" sz="1400" dirty="0" smtClean="0"/>
              <a:t> [online]. [cit. 2</a:t>
            </a:r>
            <a:r>
              <a:rPr lang="cs-CZ" sz="1400" dirty="0" smtClean="0"/>
              <a:t>7</a:t>
            </a:r>
            <a:r>
              <a:rPr lang="pt-BR" sz="1400" dirty="0" smtClean="0"/>
              <a:t>.</a:t>
            </a:r>
            <a:r>
              <a:rPr lang="cs-CZ" sz="1400" dirty="0" smtClean="0"/>
              <a:t>10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 WWW:http://office.microsoft.com/cs-cz/images/results.aspx?qu=z%C3%A1kon&amp;ex=1#ai:MC900297475|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AUTOR ENUVEDEN</a:t>
            </a:r>
            <a:r>
              <a:rPr lang="pt-BR" sz="1400" dirty="0" smtClean="0"/>
              <a:t>. </a:t>
            </a:r>
            <a:r>
              <a:rPr lang="pt-BR" sz="1400" i="1" dirty="0" smtClean="0"/>
              <a:t>http://</a:t>
            </a:r>
            <a:r>
              <a:rPr lang="cs-CZ" sz="1400" i="1" dirty="0" err="1" smtClean="0"/>
              <a:t>commons.wikimedia.org</a:t>
            </a:r>
            <a:r>
              <a:rPr lang="pt-BR" sz="1400" dirty="0" smtClean="0"/>
              <a:t> [online]. [cit. 2</a:t>
            </a:r>
            <a:r>
              <a:rPr lang="cs-CZ" sz="1400" dirty="0" smtClean="0"/>
              <a:t>7</a:t>
            </a:r>
            <a:r>
              <a:rPr lang="pt-BR" sz="1400" dirty="0" smtClean="0"/>
              <a:t>.</a:t>
            </a:r>
            <a:r>
              <a:rPr lang="cs-CZ" sz="1400" dirty="0" smtClean="0"/>
              <a:t>10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 WWW:http://commons.wikimedia.org/wiki/File:V%C3%A1clav_Havel_2008.jpg?uselang=cs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AUTOR NEUVEDEN</a:t>
            </a:r>
            <a:r>
              <a:rPr lang="pt-BR" sz="1400" dirty="0" smtClean="0"/>
              <a:t>. </a:t>
            </a:r>
            <a:r>
              <a:rPr lang="pt-BR" sz="1400" i="1" dirty="0" smtClean="0"/>
              <a:t>http://</a:t>
            </a:r>
            <a:r>
              <a:rPr lang="cs-CZ" sz="1400" i="1" dirty="0" err="1" smtClean="0"/>
              <a:t>commons.wikimedia.org</a:t>
            </a:r>
            <a:r>
              <a:rPr lang="pt-BR" sz="1400" dirty="0" smtClean="0"/>
              <a:t> [online]. [cit. 2</a:t>
            </a:r>
            <a:r>
              <a:rPr lang="cs-CZ" sz="1400" dirty="0" smtClean="0"/>
              <a:t>7</a:t>
            </a:r>
            <a:r>
              <a:rPr lang="pt-BR" sz="1400" dirty="0" smtClean="0"/>
              <a:t>.</a:t>
            </a:r>
            <a:r>
              <a:rPr lang="cs-CZ" sz="1400" dirty="0" smtClean="0"/>
              <a:t>10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 WWW:http://commons.wikimedia.org/wiki/File:Garden_of_Straka_Academy,_Prague_Mal%C3%A1_Strana.jpg?uselang=cs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KARELJ</a:t>
            </a:r>
            <a:r>
              <a:rPr lang="pt-BR" sz="1400" dirty="0" smtClean="0"/>
              <a:t> </a:t>
            </a:r>
            <a:r>
              <a:rPr lang="pt-BR" sz="1400" i="1" dirty="0" smtClean="0"/>
              <a:t>http://</a:t>
            </a:r>
            <a:r>
              <a:rPr lang="cs-CZ" sz="1400" i="1" dirty="0" err="1" smtClean="0"/>
              <a:t>commons.wikimedia.org</a:t>
            </a:r>
            <a:r>
              <a:rPr lang="pt-BR" sz="1400" dirty="0" smtClean="0"/>
              <a:t> [online]. [cit. 2</a:t>
            </a:r>
            <a:r>
              <a:rPr lang="cs-CZ" sz="1400" dirty="0" smtClean="0"/>
              <a:t>7</a:t>
            </a:r>
            <a:r>
              <a:rPr lang="pt-BR" sz="1400" dirty="0" smtClean="0"/>
              <a:t>.</a:t>
            </a:r>
            <a:r>
              <a:rPr lang="cs-CZ" sz="1400" dirty="0" smtClean="0"/>
              <a:t>10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 WWW:</a:t>
            </a:r>
            <a:r>
              <a:rPr lang="cs-CZ" sz="1400" dirty="0" smtClean="0"/>
              <a:t> http://commons.wikimedia.org/wiki/File:Praha_Lighthouse_6.jpg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JKLAMO</a:t>
            </a:r>
            <a:r>
              <a:rPr lang="pt-BR" sz="1400" dirty="0" smtClean="0"/>
              <a:t>. </a:t>
            </a:r>
            <a:r>
              <a:rPr lang="pt-BR" sz="1400" i="1" dirty="0" smtClean="0"/>
              <a:t>http://</a:t>
            </a:r>
            <a:r>
              <a:rPr lang="cs-CZ" sz="1400" i="1" dirty="0" err="1" smtClean="0"/>
              <a:t>commons</a:t>
            </a:r>
            <a:r>
              <a:rPr lang="cs-CZ" sz="1400" i="1" dirty="0" smtClean="0"/>
              <a:t>,</a:t>
            </a:r>
            <a:r>
              <a:rPr lang="cs-CZ" sz="1400" i="1" dirty="0" err="1" smtClean="0"/>
              <a:t>wikimedia</a:t>
            </a:r>
            <a:r>
              <a:rPr lang="cs-CZ" sz="1400" i="1" dirty="0" smtClean="0"/>
              <a:t>,.</a:t>
            </a:r>
            <a:r>
              <a:rPr lang="cs-CZ" sz="1400" i="1" dirty="0" err="1" smtClean="0"/>
              <a:t>org</a:t>
            </a:r>
            <a:r>
              <a:rPr lang="pt-BR" sz="1400" i="1" dirty="0" smtClean="0"/>
              <a:t>/</a:t>
            </a:r>
            <a:r>
              <a:rPr lang="pt-BR" sz="1400" dirty="0" smtClean="0"/>
              <a:t> [online]. [cit. 2</a:t>
            </a:r>
            <a:r>
              <a:rPr lang="cs-CZ" sz="1400" dirty="0" smtClean="0"/>
              <a:t>7</a:t>
            </a:r>
            <a:r>
              <a:rPr lang="pt-BR" sz="1400" dirty="0" smtClean="0"/>
              <a:t>.</a:t>
            </a:r>
            <a:r>
              <a:rPr lang="cs-CZ" sz="1400" dirty="0" smtClean="0"/>
              <a:t>10</a:t>
            </a:r>
            <a:r>
              <a:rPr lang="pt-BR" sz="1400" dirty="0" smtClean="0"/>
              <a:t>.201</a:t>
            </a:r>
            <a:r>
              <a:rPr lang="cs-CZ" sz="1400" dirty="0" smtClean="0"/>
              <a:t>3</a:t>
            </a:r>
            <a:r>
              <a:rPr lang="pt-BR" sz="1400" dirty="0" smtClean="0"/>
              <a:t>]. Dostupný na WWW</a:t>
            </a:r>
            <a:r>
              <a:rPr lang="cs-CZ" sz="1400" dirty="0" smtClean="0"/>
              <a:t>: http://commons.wikimedia.org/wiki/File:Praha_Lighthouse_6.jpg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DUDÁK, Vladislav, a kol. Občanská nauka pro SOŠ.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 – pedagogické nakladatelství, 2003, 326 s. ISBN 80-7235-233-4.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DVOŘÁK, Jan, a kol. Odmaturuj ze společenských věd.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Brno: </a:t>
            </a:r>
            <a:r>
              <a:rPr lang="cs-CZ" sz="1400" dirty="0" err="1" smtClean="0"/>
              <a:t>Didaktis</a:t>
            </a:r>
            <a:r>
              <a:rPr lang="cs-CZ" sz="1400" dirty="0" smtClean="0"/>
              <a:t>, 2008, 256 s. ISBN 978-80-7358-122-0.</a:t>
            </a:r>
          </a:p>
          <a:p>
            <a:pPr>
              <a:buFont typeface="Arial" pitchFamily="34" charset="0"/>
              <a:buChar char="•"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Nejvyšší zákon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Ostatní zákony s ní </a:t>
            </a:r>
            <a:r>
              <a:rPr lang="cs-CZ" dirty="0" smtClean="0"/>
              <a:t>musí </a:t>
            </a:r>
            <a:r>
              <a:rPr lang="cs-CZ" dirty="0" smtClean="0"/>
              <a:t>být v souladu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Vznikla jako shoda všech občanů na těch nejdůležitějších pravidlech, které musí všichni respektovat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Upravuje principy státu</a:t>
            </a:r>
          </a:p>
          <a:p>
            <a:pPr>
              <a:buNone/>
            </a:pPr>
            <a:r>
              <a:rPr lang="cs-CZ" dirty="0" smtClean="0"/>
              <a:t> 	státní režim, formu vlády,</a:t>
            </a:r>
          </a:p>
          <a:p>
            <a:pPr>
              <a:buNone/>
            </a:pPr>
            <a:r>
              <a:rPr lang="cs-CZ" dirty="0" smtClean="0"/>
              <a:t>	 státní zřízení, státní moc,</a:t>
            </a:r>
          </a:p>
          <a:p>
            <a:pPr>
              <a:buNone/>
            </a:pPr>
            <a:r>
              <a:rPr lang="cs-CZ" dirty="0" smtClean="0"/>
              <a:t>	občanství, území, symboly </a:t>
            </a:r>
          </a:p>
          <a:p>
            <a:pPr>
              <a:buNone/>
            </a:pPr>
            <a:r>
              <a:rPr lang="cs-CZ" dirty="0" smtClean="0"/>
              <a:t>	a základní práva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</p:txBody>
      </p:sp>
      <p:pic>
        <p:nvPicPr>
          <p:cNvPr id="6" name="Obrázek 5" descr="MH900292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933056"/>
            <a:ext cx="23762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ÚSTAVNÍ POŘÁDEK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= ústava (nejvýznamnější) + další ústavní zákony (v ČR např. Listina základních práv a svobod)</a:t>
            </a:r>
          </a:p>
          <a:p>
            <a:pPr>
              <a:buNone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Dodržování ústavy</a:t>
            </a:r>
          </a:p>
          <a:p>
            <a:pPr>
              <a:buNone/>
            </a:pPr>
            <a:r>
              <a:rPr lang="cs-CZ" dirty="0" smtClean="0"/>
              <a:t>	a zachování lidských</a:t>
            </a:r>
          </a:p>
          <a:p>
            <a:pPr>
              <a:buNone/>
            </a:pPr>
            <a:r>
              <a:rPr lang="cs-CZ" dirty="0" smtClean="0"/>
              <a:t>	práv kontroluje v ČR</a:t>
            </a:r>
          </a:p>
          <a:p>
            <a:pPr>
              <a:buNone/>
            </a:pPr>
            <a:r>
              <a:rPr lang="cs-CZ" dirty="0" smtClean="0"/>
              <a:t>	Ústavní soud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4" name="Obrázek 3" descr="800px-Ústavní_soud,_Brno_Joštova_-_pohled_z_krajského_úřa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2"/>
            <a:ext cx="355239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ústav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u="sng" dirty="0" smtClean="0"/>
              <a:t>1) Dle formy</a:t>
            </a:r>
          </a:p>
          <a:p>
            <a:pPr>
              <a:buNone/>
            </a:pPr>
            <a:r>
              <a:rPr lang="cs-CZ" sz="2400" b="1" dirty="0" smtClean="0"/>
              <a:t>a) psaná:</a:t>
            </a:r>
            <a:r>
              <a:rPr lang="cs-CZ" sz="2400" dirty="0" smtClean="0"/>
              <a:t>dokument se speciálním </a:t>
            </a:r>
          </a:p>
          <a:p>
            <a:pPr>
              <a:buNone/>
            </a:pPr>
            <a:r>
              <a:rPr lang="cs-CZ" sz="2400" dirty="0" smtClean="0"/>
              <a:t>	uzákoněním (ČR, USA)</a:t>
            </a:r>
          </a:p>
          <a:p>
            <a:pPr>
              <a:buNone/>
            </a:pPr>
            <a:r>
              <a:rPr lang="cs-CZ" sz="2400" b="1" dirty="0" smtClean="0"/>
              <a:t>b) nepsaná: </a:t>
            </a:r>
            <a:r>
              <a:rPr lang="cs-CZ" sz="2400" dirty="0" smtClean="0"/>
              <a:t>tvořena jinými formami práva – zvyklosti, precedenty (Velká Británie)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u="sng" dirty="0" smtClean="0"/>
              <a:t>2) Dle dodržování</a:t>
            </a:r>
          </a:p>
          <a:p>
            <a:pPr>
              <a:buNone/>
            </a:pPr>
            <a:r>
              <a:rPr lang="cs-CZ" sz="2400" b="1" dirty="0" smtClean="0"/>
              <a:t>a) reálná: </a:t>
            </a:r>
            <a:r>
              <a:rPr lang="cs-CZ" sz="2400" dirty="0" smtClean="0"/>
              <a:t>skutečně dodržována, základní znak právního státu</a:t>
            </a: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b) fiktivní: </a:t>
            </a:r>
            <a:r>
              <a:rPr lang="cs-CZ" sz="2400" dirty="0" smtClean="0"/>
              <a:t>formálně existuje, ale není dodržována (př. Ústava Československé republiky)</a:t>
            </a:r>
            <a:endParaRPr lang="cs-CZ" sz="2400" b="1" dirty="0" smtClean="0"/>
          </a:p>
          <a:p>
            <a:pPr>
              <a:buNone/>
            </a:pPr>
            <a:r>
              <a:rPr lang="cs-CZ" sz="2400" dirty="0" smtClean="0"/>
              <a:t> </a:t>
            </a:r>
            <a:endParaRPr lang="cs-CZ" sz="2400" b="1" dirty="0" smtClean="0"/>
          </a:p>
        </p:txBody>
      </p:sp>
      <p:pic>
        <p:nvPicPr>
          <p:cNvPr id="5" name="Obrázek 4" descr="MH900297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25922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ústav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u="sng" dirty="0" smtClean="0"/>
              <a:t>3) Dle způsobu přijetí</a:t>
            </a:r>
          </a:p>
          <a:p>
            <a:pPr>
              <a:buNone/>
            </a:pPr>
            <a:r>
              <a:rPr lang="cs-CZ" sz="2400" b="1" dirty="0" smtClean="0"/>
              <a:t>a) oktrojovaná:</a:t>
            </a:r>
            <a:r>
              <a:rPr lang="cs-CZ" sz="2400" dirty="0" smtClean="0"/>
              <a:t>vydaná rozhodnutím panovníka bez souhlasu zastupitelského orgánu</a:t>
            </a:r>
          </a:p>
          <a:p>
            <a:pPr>
              <a:buNone/>
            </a:pPr>
            <a:r>
              <a:rPr lang="cs-CZ" sz="2400" b="1" dirty="0" smtClean="0"/>
              <a:t>b) revoluční: </a:t>
            </a:r>
            <a:r>
              <a:rPr lang="cs-CZ" sz="2400" dirty="0" smtClean="0"/>
              <a:t>vyhlášená revolučně</a:t>
            </a:r>
          </a:p>
          <a:p>
            <a:pPr>
              <a:buNone/>
            </a:pPr>
            <a:r>
              <a:rPr lang="cs-CZ" sz="2400" b="1" dirty="0" smtClean="0"/>
              <a:t>c) dohodnutá: </a:t>
            </a:r>
            <a:r>
              <a:rPr lang="cs-CZ" sz="2400" dirty="0" smtClean="0"/>
              <a:t>výsledek dohody/ kompromisu převážné části společnosti</a:t>
            </a: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u="sng" dirty="0" smtClean="0"/>
              <a:t>4) Dle způsobu změny</a:t>
            </a:r>
          </a:p>
          <a:p>
            <a:pPr>
              <a:buNone/>
            </a:pPr>
            <a:r>
              <a:rPr lang="cs-CZ" sz="2400" b="1" dirty="0" smtClean="0"/>
              <a:t>a) flexibilní: </a:t>
            </a:r>
            <a:r>
              <a:rPr lang="cs-CZ" sz="2400" dirty="0" smtClean="0"/>
              <a:t>běžný způsob hlasování</a:t>
            </a: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b) rigidní: </a:t>
            </a:r>
            <a:r>
              <a:rPr lang="cs-CZ" sz="2400" dirty="0" smtClean="0"/>
              <a:t>nutný souhlas většího počtu hlasujících</a:t>
            </a:r>
            <a:endParaRPr lang="cs-CZ" sz="2400" b="1" dirty="0" smtClean="0"/>
          </a:p>
          <a:p>
            <a:pPr>
              <a:buNone/>
            </a:pPr>
            <a:r>
              <a:rPr lang="cs-CZ" sz="2400" dirty="0" smtClean="0"/>
              <a:t> </a:t>
            </a: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ústava </a:t>
            </a:r>
            <a:r>
              <a:rPr lang="cs-CZ" dirty="0" err="1" smtClean="0"/>
              <a:t>čr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ústavy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Preambule</a:t>
            </a:r>
            <a:r>
              <a:rPr lang="cs-CZ" dirty="0" smtClean="0"/>
              <a:t> = úvodní část</a:t>
            </a:r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Hodnoty, cíle, odkaz na</a:t>
            </a:r>
          </a:p>
          <a:p>
            <a:pPr>
              <a:buNone/>
            </a:pPr>
            <a:r>
              <a:rPr lang="cs-CZ" dirty="0" smtClean="0"/>
              <a:t>	 historické tradice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Autor: Václav Havel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Hlava I. </a:t>
            </a:r>
            <a:r>
              <a:rPr lang="cs-CZ" dirty="0" smtClean="0"/>
              <a:t>= základní ustanovení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Zásady demokratického státu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Státní moc, lidská práva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Hranice, hlavní město, státní symboly, …</a:t>
            </a:r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Václav_Havel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1540928" cy="214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ústavy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Hlava II.</a:t>
            </a:r>
            <a:r>
              <a:rPr lang="cs-CZ" dirty="0" smtClean="0"/>
              <a:t> = zákonodárná moc</a:t>
            </a:r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Parlament, jeho komory a členové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Zákonodárný proces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Hlava IIII. </a:t>
            </a:r>
            <a:r>
              <a:rPr lang="cs-CZ" dirty="0" smtClean="0"/>
              <a:t>= výkonná moc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prezident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vláda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Státní zastupitelství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Sídlo vlády: Strakova akademie      </a:t>
            </a:r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Obrázek 4" descr="787px-Garden_of_Straka_Academy,_Prague_Malá_S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24944"/>
            <a:ext cx="3211317" cy="2448272"/>
          </a:xfrm>
          <a:prstGeom prst="rect">
            <a:avLst/>
          </a:prstGeom>
        </p:spPr>
      </p:pic>
      <p:sp>
        <p:nvSpPr>
          <p:cNvPr id="6" name="Šipka ohnutá nahoru 5"/>
          <p:cNvSpPr/>
          <p:nvPr/>
        </p:nvSpPr>
        <p:spPr>
          <a:xfrm>
            <a:off x="5796136" y="5445224"/>
            <a:ext cx="274328" cy="2160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ústavy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u="sng" dirty="0" smtClean="0"/>
              <a:t>Hlava IV.</a:t>
            </a:r>
            <a:r>
              <a:rPr lang="cs-CZ" dirty="0" smtClean="0"/>
              <a:t> = soudní moc</a:t>
            </a:r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Ústavní soud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Obecné soudy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Hlava V. </a:t>
            </a:r>
            <a:r>
              <a:rPr lang="cs-CZ" dirty="0" smtClean="0"/>
              <a:t>= Nejvyšší kontrolní úřad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Kontrola hospodaření se</a:t>
            </a:r>
          </a:p>
          <a:p>
            <a:pPr>
              <a:buNone/>
            </a:pPr>
            <a:r>
              <a:rPr lang="cs-CZ" dirty="0" smtClean="0"/>
              <a:t>státním majetkem a </a:t>
            </a:r>
          </a:p>
          <a:p>
            <a:pPr>
              <a:buNone/>
            </a:pPr>
            <a:r>
              <a:rPr lang="cs-CZ" dirty="0" smtClean="0"/>
              <a:t>plnění státního rozpočtu</a:t>
            </a:r>
          </a:p>
          <a:p>
            <a:pPr>
              <a:buNone/>
            </a:pPr>
            <a:endParaRPr lang="cs-CZ" u="sng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6" name="Obrázek 5" descr="800px-Praha_Lighthous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05064"/>
            <a:ext cx="3301184" cy="244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723</TotalTime>
  <Words>552</Words>
  <Application>Microsoft Office PowerPoint</Application>
  <PresentationFormat>Předvádění na obrazovce (4:3)</PresentationFormat>
  <Paragraphs>150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Bohatý</vt:lpstr>
      <vt:lpstr>Snímek 1</vt:lpstr>
      <vt:lpstr>ústava</vt:lpstr>
      <vt:lpstr>ÚSTAVNÍ POŘÁDEK</vt:lpstr>
      <vt:lpstr>Dělení ústav</vt:lpstr>
      <vt:lpstr>Dělení ústav</vt:lpstr>
      <vt:lpstr>ústava čr</vt:lpstr>
      <vt:lpstr>Obsah ústavy</vt:lpstr>
      <vt:lpstr>Obsah ústavy</vt:lpstr>
      <vt:lpstr>Obsah ústavy</vt:lpstr>
      <vt:lpstr>Obsah ústavy</vt:lpstr>
      <vt:lpstr>Funkce ústavy čr</vt:lpstr>
      <vt:lpstr>Funkce ústavy čr</vt:lpstr>
      <vt:lpstr>Otázky   odpovědi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Dum</cp:lastModifiedBy>
  <cp:revision>80</cp:revision>
  <dcterms:created xsi:type="dcterms:W3CDTF">2014-02-22T13:00:24Z</dcterms:created>
  <dcterms:modified xsi:type="dcterms:W3CDTF">2014-04-23T11:04:06Z</dcterms:modified>
</cp:coreProperties>
</file>