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Česká literatura </a:t>
            </a:r>
            <a:br>
              <a:rPr lang="cs-CZ" b="1" dirty="0" smtClean="0"/>
            </a:br>
            <a:r>
              <a:rPr lang="cs-CZ" b="1" dirty="0" smtClean="0"/>
              <a:t>2. poloviny 20. století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cs-CZ" sz="2800" dirty="0" smtClean="0"/>
          </a:p>
          <a:p>
            <a:pPr algn="ctr"/>
            <a:r>
              <a:rPr lang="cs-CZ" sz="2800" b="1" dirty="0" smtClean="0"/>
              <a:t>Přehled vývoje literatury, autoři a díla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59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3" y="973667"/>
            <a:ext cx="8761413" cy="1138467"/>
          </a:xfrm>
        </p:spPr>
        <p:txBody>
          <a:bodyPr/>
          <a:lstStyle/>
          <a:p>
            <a:pPr algn="ctr"/>
            <a:r>
              <a:rPr lang="cs-CZ" b="1" dirty="0" smtClean="0"/>
              <a:t>Charakteristika doby </a:t>
            </a:r>
            <a:br>
              <a:rPr lang="cs-CZ" b="1" dirty="0" smtClean="0"/>
            </a:br>
            <a:r>
              <a:rPr lang="cs-CZ" b="1" dirty="0" smtClean="0"/>
              <a:t>2. poloviny 20. století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5" y="2292439"/>
            <a:ext cx="8761412" cy="441745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R. 1945 </a:t>
            </a:r>
            <a:r>
              <a:rPr lang="cs-CZ" dirty="0" smtClean="0"/>
              <a:t>– konec 2.sv.v. – poválečná literatura, reakce na válku v próze i poezii, válečná tématika, vznik několika literárních skupin, novin a periodik</a:t>
            </a:r>
          </a:p>
          <a:p>
            <a:r>
              <a:rPr lang="cs-CZ" b="1" dirty="0" smtClean="0"/>
              <a:t>R. 1948 </a:t>
            </a:r>
            <a:r>
              <a:rPr lang="cs-CZ" dirty="0" smtClean="0"/>
              <a:t>– únorový převrat – odchod některých autorů do emigrace, likvidace knih, zavedena cenzura, někteří autoři – zákaz publikování</a:t>
            </a:r>
          </a:p>
          <a:p>
            <a:r>
              <a:rPr lang="cs-CZ" b="1" dirty="0" smtClean="0"/>
              <a:t>60. léta </a:t>
            </a:r>
            <a:r>
              <a:rPr lang="cs-CZ" dirty="0" smtClean="0"/>
              <a:t>– „zlatá éra literatury“ – uvolnění kulturních a politických poměrů, zakládání nových časopisů a novin, autoři mohou svobodněji vydávat, uvolnění cenzury</a:t>
            </a:r>
          </a:p>
          <a:p>
            <a:r>
              <a:rPr lang="cs-CZ" b="1" dirty="0" smtClean="0"/>
              <a:t>R. 1968 </a:t>
            </a:r>
            <a:r>
              <a:rPr lang="cs-CZ" dirty="0" smtClean="0"/>
              <a:t>– okupace Československa, totalitní stát, literatura rozdělena (=trojkolejnost): exilová, samizdatová, oficiální</a:t>
            </a:r>
          </a:p>
          <a:p>
            <a:r>
              <a:rPr lang="cs-CZ" b="1" dirty="0" smtClean="0"/>
              <a:t>70. – 80. léta </a:t>
            </a:r>
            <a:r>
              <a:rPr lang="cs-CZ" dirty="0" smtClean="0"/>
              <a:t>– období normalizace, velká cenzura, oficiální a neoficiální literatura</a:t>
            </a:r>
          </a:p>
          <a:p>
            <a:r>
              <a:rPr lang="cs-CZ" b="1" dirty="0" smtClean="0"/>
              <a:t>R. 1989 </a:t>
            </a:r>
            <a:r>
              <a:rPr lang="cs-CZ" dirty="0" smtClean="0"/>
              <a:t>– sametová revoluce – zrušeno dělení literatury, uvolněná cenzura, demokracie ve všech oblastech života, návrat autorů z exilu, nástup nových autorů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65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Česká poezie 2. poloviny 20. století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5" y="2305317"/>
            <a:ext cx="8761412" cy="4262907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Reakce na válku </a:t>
            </a:r>
            <a:r>
              <a:rPr lang="cs-CZ" dirty="0" smtClean="0"/>
              <a:t>– vydávání některých novin a časopisů (Akord, Archa…)</a:t>
            </a:r>
          </a:p>
          <a:p>
            <a:r>
              <a:rPr lang="cs-CZ" dirty="0" smtClean="0"/>
              <a:t>Autoři: Vladimír Holan, Vítězslav Nezval, </a:t>
            </a:r>
            <a:r>
              <a:rPr lang="cs-CZ" dirty="0"/>
              <a:t>J</a:t>
            </a:r>
            <a:r>
              <a:rPr lang="cs-CZ" dirty="0" smtClean="0"/>
              <a:t>an Zahradníček, František Halas, Josef Čapek</a:t>
            </a:r>
          </a:p>
          <a:p>
            <a:r>
              <a:rPr lang="cs-CZ" b="1" u="sng" dirty="0" smtClean="0"/>
              <a:t>1945 – 1948 </a:t>
            </a:r>
            <a:r>
              <a:rPr lang="cs-CZ" dirty="0" smtClean="0"/>
              <a:t>– Skupina 42, svědectví a záznamy</a:t>
            </a:r>
          </a:p>
          <a:p>
            <a:r>
              <a:rPr lang="cs-CZ" dirty="0" smtClean="0"/>
              <a:t>Autoři: Jiří Kolář, Ivan Blatný, Josef Kainar, Josef Hiršal a Bohumila Grögerová (experimentální poezie)</a:t>
            </a:r>
          </a:p>
          <a:p>
            <a:r>
              <a:rPr lang="cs-CZ" b="1" u="sng" dirty="0" smtClean="0"/>
              <a:t>1948 – 1956 </a:t>
            </a:r>
            <a:r>
              <a:rPr lang="cs-CZ" dirty="0" smtClean="0"/>
              <a:t>– Miroslav Florian, Miroslav Červenka, Karel </a:t>
            </a:r>
            <a:r>
              <a:rPr lang="cs-CZ" dirty="0" err="1" smtClean="0"/>
              <a:t>Šiktanc</a:t>
            </a:r>
            <a:r>
              <a:rPr lang="cs-CZ" dirty="0" smtClean="0"/>
              <a:t>, Miroslav Holub, Jiří Šotola</a:t>
            </a:r>
          </a:p>
          <a:p>
            <a:r>
              <a:rPr lang="cs-CZ" b="1" u="sng" dirty="0" smtClean="0"/>
              <a:t>60. léta </a:t>
            </a:r>
            <a:r>
              <a:rPr lang="cs-CZ" dirty="0" smtClean="0"/>
              <a:t>– Václav Hrabě, Oldřich Mikulášek, Jan Skácel</a:t>
            </a:r>
          </a:p>
        </p:txBody>
      </p:sp>
    </p:spTree>
    <p:extLst>
      <p:ext uri="{BB962C8B-B14F-4D97-AF65-F5344CB8AC3E}">
        <p14:creationId xmlns:p14="http://schemas.microsoft.com/office/powerpoint/2010/main" val="313674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Česká poezie 2. poloviny 20. století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70. – 80. léta </a:t>
            </a:r>
            <a:r>
              <a:rPr lang="cs-CZ" dirty="0"/>
              <a:t>– Petr Kabeš, Ivan Diviš, Ivan </a:t>
            </a:r>
            <a:r>
              <a:rPr lang="cs-CZ" dirty="0" err="1"/>
              <a:t>Wernisch</a:t>
            </a:r>
            <a:r>
              <a:rPr lang="cs-CZ" dirty="0"/>
              <a:t>, Jiří Žáček, Petr </a:t>
            </a:r>
            <a:r>
              <a:rPr lang="cs-CZ" dirty="0" err="1"/>
              <a:t>Skarlant</a:t>
            </a:r>
            <a:endParaRPr lang="cs-CZ" dirty="0"/>
          </a:p>
          <a:p>
            <a:r>
              <a:rPr lang="cs-CZ" dirty="0"/>
              <a:t>Písňové texty: Karel Kryl, Jaroslav </a:t>
            </a:r>
            <a:r>
              <a:rPr lang="cs-CZ" dirty="0" err="1"/>
              <a:t>Hutka</a:t>
            </a:r>
            <a:r>
              <a:rPr lang="cs-CZ" dirty="0"/>
              <a:t>, Pavel Dobeš, Jaromír </a:t>
            </a:r>
            <a:r>
              <a:rPr lang="cs-CZ" dirty="0" smtClean="0"/>
              <a:t>Nohavica</a:t>
            </a:r>
          </a:p>
          <a:p>
            <a:r>
              <a:rPr lang="cs-CZ" dirty="0" smtClean="0"/>
              <a:t>Český underground: Ivan Martin Jirous (zvaný Magor), Egon Bondy, Jáchym Topol</a:t>
            </a:r>
          </a:p>
          <a:p>
            <a:r>
              <a:rPr lang="cs-CZ" b="1" u="sng" dirty="0" smtClean="0"/>
              <a:t>90. léta </a:t>
            </a:r>
            <a:r>
              <a:rPr lang="cs-CZ" dirty="0" smtClean="0"/>
              <a:t>– Václav Renč, Zdeněk Rotrekl</a:t>
            </a:r>
          </a:p>
          <a:p>
            <a:r>
              <a:rPr lang="cs-CZ" b="1" u="sng" dirty="0" smtClean="0"/>
              <a:t>Současná literatura</a:t>
            </a:r>
            <a:r>
              <a:rPr lang="cs-CZ" dirty="0" smtClean="0"/>
              <a:t>: nový směr – postmodernismus</a:t>
            </a:r>
          </a:p>
          <a:p>
            <a:r>
              <a:rPr lang="cs-CZ" dirty="0" smtClean="0"/>
              <a:t>Autoři: Miloslav Topinka, Jiří Gruša, Petr Borkovec, Jaromír </a:t>
            </a:r>
            <a:r>
              <a:rPr lang="cs-CZ" dirty="0" err="1" smtClean="0"/>
              <a:t>Typlt</a:t>
            </a:r>
            <a:r>
              <a:rPr lang="cs-CZ" dirty="0" smtClean="0"/>
              <a:t>, Petr Hruška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2739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131</TotalTime>
  <Words>347</Words>
  <Application>Microsoft Office PowerPoint</Application>
  <PresentationFormat>Širokoúhlá obrazovka</PresentationFormat>
  <Paragraphs>24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Iontový efekt</vt:lpstr>
      <vt:lpstr>Česká literatura  2. poloviny 20. století</vt:lpstr>
      <vt:lpstr>Charakteristika doby  2. poloviny 20. století</vt:lpstr>
      <vt:lpstr>Česká poezie 2. poloviny 20. století</vt:lpstr>
      <vt:lpstr>Česká poezie 2. poloviny 20. století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literatura  2. poloviny 20. století</dc:title>
  <dc:creator>Jarmila Krůtová</dc:creator>
  <cp:lastModifiedBy>Jarmila Krůtová</cp:lastModifiedBy>
  <cp:revision>10</cp:revision>
  <dcterms:created xsi:type="dcterms:W3CDTF">2014-11-02T19:24:52Z</dcterms:created>
  <dcterms:modified xsi:type="dcterms:W3CDTF">2014-11-02T21:36:02Z</dcterms:modified>
</cp:coreProperties>
</file>