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0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literatura 2. pol. 20. století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Próza, drama, kritika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xmlns="" val="279012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válku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29554"/>
            <a:ext cx="8596668" cy="5203065"/>
          </a:xfrm>
        </p:spPr>
        <p:txBody>
          <a:bodyPr>
            <a:noAutofit/>
          </a:bodyPr>
          <a:lstStyle/>
          <a:p>
            <a:r>
              <a:rPr lang="cs-CZ" sz="2800" u="sng" dirty="0" smtClean="0"/>
              <a:t>Jan Drda </a:t>
            </a:r>
            <a:r>
              <a:rPr lang="cs-CZ" sz="2800" dirty="0" smtClean="0"/>
              <a:t>– Němá barikáda (1946)</a:t>
            </a:r>
          </a:p>
          <a:p>
            <a:r>
              <a:rPr lang="cs-CZ" sz="2800" u="sng" dirty="0" smtClean="0"/>
              <a:t>Julius Fučík </a:t>
            </a:r>
            <a:r>
              <a:rPr lang="cs-CZ" sz="2800" dirty="0" smtClean="0"/>
              <a:t>– Reportáž psaná na oprátce (1945)</a:t>
            </a:r>
          </a:p>
          <a:p>
            <a:r>
              <a:rPr lang="cs-CZ" sz="2800" u="sng" dirty="0" smtClean="0"/>
              <a:t>Jiří Marek </a:t>
            </a:r>
            <a:r>
              <a:rPr lang="cs-CZ" sz="2800" dirty="0" smtClean="0"/>
              <a:t>– Muži jdou ve tmě (1946), Panoptikum města pražského (1979)</a:t>
            </a:r>
          </a:p>
          <a:p>
            <a:r>
              <a:rPr lang="cs-CZ" sz="2800" u="sng" dirty="0" smtClean="0"/>
              <a:t>Jiří </a:t>
            </a:r>
            <a:r>
              <a:rPr lang="cs-CZ" sz="2800" u="sng" dirty="0" err="1"/>
              <a:t>W</a:t>
            </a:r>
            <a:r>
              <a:rPr lang="cs-CZ" sz="2800" u="sng" dirty="0" err="1" smtClean="0"/>
              <a:t>eil</a:t>
            </a:r>
            <a:r>
              <a:rPr lang="cs-CZ" sz="2800" u="sng" dirty="0" smtClean="0"/>
              <a:t> </a:t>
            </a:r>
            <a:r>
              <a:rPr lang="cs-CZ" sz="2800" dirty="0" smtClean="0"/>
              <a:t>– Život s hvězdou (1949)</a:t>
            </a:r>
          </a:p>
          <a:p>
            <a:r>
              <a:rPr lang="cs-CZ" sz="2800" u="sng" dirty="0" smtClean="0"/>
              <a:t>Ladislav </a:t>
            </a:r>
            <a:r>
              <a:rPr lang="cs-CZ" sz="2800" u="sng" dirty="0" smtClean="0"/>
              <a:t>Fuks </a:t>
            </a:r>
            <a:r>
              <a:rPr lang="cs-CZ" sz="2800" dirty="0" smtClean="0"/>
              <a:t>– Pan Theodor </a:t>
            </a:r>
            <a:r>
              <a:rPr lang="cs-CZ" sz="2800" dirty="0" err="1" smtClean="0"/>
              <a:t>Munstock</a:t>
            </a:r>
            <a:r>
              <a:rPr lang="cs-CZ" sz="2800" dirty="0" smtClean="0"/>
              <a:t> (1963), Spalovač mrtvol (1967), Mí černovlasí bratři (1964)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08998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50. – 70. léta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5125791"/>
          </a:xfrm>
        </p:spPr>
        <p:txBody>
          <a:bodyPr>
            <a:normAutofit/>
          </a:bodyPr>
          <a:lstStyle/>
          <a:p>
            <a:r>
              <a:rPr lang="cs-CZ" sz="2800" u="sng" dirty="0" smtClean="0"/>
              <a:t>František Kubka</a:t>
            </a:r>
          </a:p>
          <a:p>
            <a:r>
              <a:rPr lang="cs-CZ" sz="2800" u="sng" dirty="0" smtClean="0"/>
              <a:t>Norbert </a:t>
            </a:r>
            <a:r>
              <a:rPr lang="cs-CZ" sz="2800" u="sng" dirty="0" err="1" smtClean="0"/>
              <a:t>Frýd</a:t>
            </a:r>
            <a:r>
              <a:rPr lang="cs-CZ" sz="2800" dirty="0" smtClean="0"/>
              <a:t> – Krabice živých (1956)</a:t>
            </a:r>
          </a:p>
          <a:p>
            <a:r>
              <a:rPr lang="cs-CZ" sz="2800" u="sng" dirty="0" smtClean="0"/>
              <a:t>Jiří Mucha </a:t>
            </a:r>
            <a:r>
              <a:rPr lang="cs-CZ" sz="2800" dirty="0" smtClean="0"/>
              <a:t>– Oheň proti ohni (1947)</a:t>
            </a:r>
          </a:p>
          <a:p>
            <a:r>
              <a:rPr lang="cs-CZ" sz="2800" u="sng" dirty="0" smtClean="0"/>
              <a:t>Jan Otčenášek </a:t>
            </a:r>
            <a:r>
              <a:rPr lang="cs-CZ" sz="2800" dirty="0" smtClean="0"/>
              <a:t>– Občan Brych (1955), Romeo, Julie a tma (1958)</a:t>
            </a:r>
          </a:p>
          <a:p>
            <a:r>
              <a:rPr lang="cs-CZ" sz="2800" u="sng" dirty="0" smtClean="0"/>
              <a:t>Karel Ptáčník </a:t>
            </a:r>
            <a:r>
              <a:rPr lang="cs-CZ" sz="2800" dirty="0" smtClean="0"/>
              <a:t>– Ročník jedenadvacet (1954)</a:t>
            </a:r>
          </a:p>
          <a:p>
            <a:r>
              <a:rPr lang="cs-CZ" sz="2800" u="sng" dirty="0" smtClean="0"/>
              <a:t>Ludvík Aškenazy </a:t>
            </a:r>
            <a:r>
              <a:rPr lang="cs-CZ" sz="2800" dirty="0" smtClean="0"/>
              <a:t>– Vajíčko (1963)</a:t>
            </a:r>
          </a:p>
          <a:p>
            <a:r>
              <a:rPr lang="cs-CZ" sz="2800" u="sng" dirty="0" smtClean="0"/>
              <a:t>Vladimír </a:t>
            </a:r>
            <a:r>
              <a:rPr lang="cs-CZ" sz="2800" u="sng" dirty="0" err="1" smtClean="0"/>
              <a:t>Körner</a:t>
            </a:r>
            <a:r>
              <a:rPr lang="cs-CZ" sz="2800" u="sng" dirty="0" smtClean="0"/>
              <a:t> </a:t>
            </a:r>
            <a:r>
              <a:rPr lang="cs-CZ" sz="2800" dirty="0" smtClean="0"/>
              <a:t>– </a:t>
            </a:r>
            <a:r>
              <a:rPr lang="cs-CZ" sz="2800" dirty="0" err="1" smtClean="0"/>
              <a:t>Adelheid</a:t>
            </a:r>
            <a:r>
              <a:rPr lang="cs-CZ" sz="2800" dirty="0" smtClean="0"/>
              <a:t> (1967), Údolí včel (1967)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59885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70. – 80. léta – doba normalizace – literatura oficiální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675030"/>
          </a:xfrm>
        </p:spPr>
        <p:txBody>
          <a:bodyPr>
            <a:normAutofit/>
          </a:bodyPr>
          <a:lstStyle/>
          <a:p>
            <a:r>
              <a:rPr lang="cs-CZ" sz="1900" u="sng" dirty="0" smtClean="0"/>
              <a:t>Vladimír Páral </a:t>
            </a:r>
            <a:r>
              <a:rPr lang="cs-CZ" sz="1900" dirty="0" smtClean="0"/>
              <a:t>– Veletrh splněných přání (1964), Milenci a vrazi (1969), Mladý muž a bílá velryba (1973), Profesionální žena (1971)</a:t>
            </a:r>
          </a:p>
          <a:p>
            <a:r>
              <a:rPr lang="cs-CZ" sz="1900" u="sng" dirty="0" smtClean="0"/>
              <a:t>Bohumil </a:t>
            </a:r>
            <a:r>
              <a:rPr lang="cs-CZ" sz="1900" u="sng" dirty="0" smtClean="0"/>
              <a:t>Hrabal</a:t>
            </a:r>
            <a:r>
              <a:rPr lang="cs-CZ" sz="1900" dirty="0" smtClean="0"/>
              <a:t> – oficiální lit., částečně exilový a samizdatový proud lit.</a:t>
            </a:r>
          </a:p>
          <a:p>
            <a:r>
              <a:rPr lang="cs-CZ" sz="1900" dirty="0"/>
              <a:t> </a:t>
            </a:r>
            <a:r>
              <a:rPr lang="cs-CZ" sz="1900" dirty="0" smtClean="0"/>
              <a:t>                       - Perlička na dně (1963), Taneční hodiny pro starší a pokročilé (1964), Ostře sledované vlaky (1965), Postřižiny (1976), Obsluhoval jsem anglického krále (1980), Příliš hlučná samota (1980)</a:t>
            </a:r>
          </a:p>
          <a:p>
            <a:r>
              <a:rPr lang="cs-CZ" sz="1900" u="sng" dirty="0" smtClean="0"/>
              <a:t>Ludvík </a:t>
            </a:r>
            <a:r>
              <a:rPr lang="cs-CZ" sz="1900" u="sng" dirty="0" smtClean="0"/>
              <a:t>Vaculík</a:t>
            </a:r>
            <a:r>
              <a:rPr lang="cs-CZ" sz="1900" dirty="0" smtClean="0"/>
              <a:t> – Sekyra (1966), Morčata (1977), Jak se dělá chlapec (1993</a:t>
            </a:r>
            <a:r>
              <a:rPr lang="cs-CZ" sz="1900" dirty="0" smtClean="0"/>
              <a:t>)</a:t>
            </a:r>
          </a:p>
          <a:p>
            <a:r>
              <a:rPr lang="cs-CZ" sz="2000" u="sng" dirty="0" smtClean="0"/>
              <a:t>Ota Pavel </a:t>
            </a:r>
            <a:r>
              <a:rPr lang="cs-CZ" sz="2000" dirty="0" smtClean="0"/>
              <a:t>– Smrt krásných srnců (1971), Jak jsem potkal ryby (1974</a:t>
            </a:r>
            <a:r>
              <a:rPr lang="cs-CZ" sz="2000" dirty="0" smtClean="0"/>
              <a:t>)</a:t>
            </a:r>
          </a:p>
          <a:p>
            <a:r>
              <a:rPr lang="cs-CZ" sz="2000" u="sng" dirty="0" smtClean="0"/>
              <a:t>Václav </a:t>
            </a:r>
            <a:r>
              <a:rPr lang="cs-CZ" sz="2000" u="sng" dirty="0" err="1" smtClean="0"/>
              <a:t>Kaplický</a:t>
            </a:r>
            <a:r>
              <a:rPr lang="cs-CZ" sz="2000" u="sng" dirty="0" smtClean="0"/>
              <a:t> </a:t>
            </a:r>
            <a:r>
              <a:rPr lang="cs-CZ" sz="2000" dirty="0" smtClean="0"/>
              <a:t>– Kladivo na čarodějnice</a:t>
            </a:r>
            <a:endParaRPr lang="cs-CZ" sz="2000" dirty="0" smtClean="0"/>
          </a:p>
          <a:p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xmlns="" val="124880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448" y="141515"/>
            <a:ext cx="8596668" cy="1320800"/>
          </a:xfrm>
        </p:spPr>
        <p:txBody>
          <a:bodyPr/>
          <a:lstStyle/>
          <a:p>
            <a:r>
              <a:rPr lang="cs-CZ" dirty="0" smtClean="0"/>
              <a:t>70. – 80. léta – literatura samizdatová a exilová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0715"/>
            <a:ext cx="8596668" cy="4680648"/>
          </a:xfrm>
        </p:spPr>
        <p:txBody>
          <a:bodyPr/>
          <a:lstStyle/>
          <a:p>
            <a:r>
              <a:rPr lang="cs-CZ" dirty="0" smtClean="0"/>
              <a:t>Arnošt </a:t>
            </a:r>
            <a:r>
              <a:rPr lang="cs-CZ" dirty="0" err="1" smtClean="0"/>
              <a:t>Lustig</a:t>
            </a:r>
            <a:endParaRPr lang="cs-CZ" dirty="0" smtClean="0"/>
          </a:p>
          <a:p>
            <a:r>
              <a:rPr lang="cs-CZ" dirty="0" smtClean="0"/>
              <a:t>Eva </a:t>
            </a:r>
            <a:r>
              <a:rPr lang="cs-CZ" dirty="0" err="1" smtClean="0"/>
              <a:t>Kantůrková</a:t>
            </a:r>
            <a:endParaRPr lang="cs-CZ" dirty="0" smtClean="0"/>
          </a:p>
          <a:p>
            <a:r>
              <a:rPr lang="cs-CZ" dirty="0" smtClean="0"/>
              <a:t>Pavel Kohout</a:t>
            </a:r>
          </a:p>
          <a:p>
            <a:r>
              <a:rPr lang="cs-CZ" dirty="0" smtClean="0"/>
              <a:t>Josef </a:t>
            </a:r>
            <a:r>
              <a:rPr lang="cs-CZ" dirty="0" err="1" smtClean="0"/>
              <a:t>Škvorecký</a:t>
            </a:r>
            <a:r>
              <a:rPr lang="cs-CZ" dirty="0" smtClean="0"/>
              <a:t> + Zdena </a:t>
            </a:r>
            <a:r>
              <a:rPr lang="cs-CZ" dirty="0" err="1" smtClean="0"/>
              <a:t>Salivarová</a:t>
            </a:r>
            <a:endParaRPr lang="cs-CZ" dirty="0" smtClean="0"/>
          </a:p>
          <a:p>
            <a:r>
              <a:rPr lang="cs-CZ" dirty="0" smtClean="0"/>
              <a:t>Ludvík Vaculík</a:t>
            </a:r>
          </a:p>
          <a:p>
            <a:r>
              <a:rPr lang="cs-CZ" dirty="0" smtClean="0"/>
              <a:t>Milan Kundera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696686"/>
          </a:xfrm>
        </p:spPr>
        <p:txBody>
          <a:bodyPr/>
          <a:lstStyle/>
          <a:p>
            <a:r>
              <a:rPr lang="cs-CZ" dirty="0" smtClean="0"/>
              <a:t>90. léta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90601"/>
            <a:ext cx="8596668" cy="5050762"/>
          </a:xfrm>
        </p:spPr>
        <p:txBody>
          <a:bodyPr/>
          <a:lstStyle/>
          <a:p>
            <a:r>
              <a:rPr lang="cs-CZ" dirty="0" smtClean="0"/>
              <a:t>Michal </a:t>
            </a:r>
            <a:r>
              <a:rPr lang="cs-CZ" dirty="0" err="1" smtClean="0"/>
              <a:t>Viewegh</a:t>
            </a:r>
            <a:endParaRPr lang="cs-CZ" dirty="0" smtClean="0"/>
          </a:p>
          <a:p>
            <a:r>
              <a:rPr lang="cs-CZ" dirty="0" smtClean="0"/>
              <a:t>Jáchym Topol</a:t>
            </a:r>
          </a:p>
          <a:p>
            <a:r>
              <a:rPr lang="cs-CZ" dirty="0" smtClean="0"/>
              <a:t>Petr Borkovec</a:t>
            </a:r>
          </a:p>
          <a:p>
            <a:r>
              <a:rPr lang="cs-CZ" dirty="0" smtClean="0"/>
              <a:t>Michal </a:t>
            </a:r>
            <a:r>
              <a:rPr lang="cs-CZ" dirty="0" err="1" smtClean="0"/>
              <a:t>Ajvaz</a:t>
            </a:r>
            <a:endParaRPr lang="cs-CZ" dirty="0" smtClean="0"/>
          </a:p>
          <a:p>
            <a:r>
              <a:rPr lang="cs-CZ" dirty="0" smtClean="0"/>
              <a:t>Petr </a:t>
            </a:r>
            <a:r>
              <a:rPr lang="cs-CZ" dirty="0" err="1" smtClean="0"/>
              <a:t>Šabach</a:t>
            </a:r>
            <a:endParaRPr lang="cs-CZ" dirty="0" smtClean="0"/>
          </a:p>
          <a:p>
            <a:r>
              <a:rPr lang="cs-CZ" dirty="0" smtClean="0"/>
              <a:t>Tereza Boučková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991" y="0"/>
            <a:ext cx="8596668" cy="794657"/>
          </a:xfrm>
        </p:spPr>
        <p:txBody>
          <a:bodyPr/>
          <a:lstStyle/>
          <a:p>
            <a:r>
              <a:rPr lang="cs-CZ" dirty="0" smtClean="0"/>
              <a:t>Drama 2. poloviny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696687"/>
            <a:ext cx="8596668" cy="5344676"/>
          </a:xfrm>
        </p:spPr>
        <p:txBody>
          <a:bodyPr>
            <a:normAutofit/>
          </a:bodyPr>
          <a:lstStyle/>
          <a:p>
            <a:r>
              <a:rPr lang="cs-CZ" sz="2300" b="1" dirty="0" smtClean="0"/>
              <a:t>Osvobozené divadlo </a:t>
            </a:r>
            <a:r>
              <a:rPr lang="cs-CZ" sz="2300" dirty="0" smtClean="0"/>
              <a:t>(J. Voskovec, J. Werich, M. Horníček)</a:t>
            </a:r>
          </a:p>
          <a:p>
            <a:r>
              <a:rPr lang="cs-CZ" sz="2300" b="1" dirty="0" smtClean="0"/>
              <a:t>Divadlo E. F. Buriana</a:t>
            </a:r>
          </a:p>
          <a:p>
            <a:r>
              <a:rPr lang="cs-CZ" sz="2300" b="1" dirty="0" smtClean="0"/>
              <a:t>Divadla malých forem</a:t>
            </a:r>
            <a:r>
              <a:rPr lang="cs-CZ" sz="2300" dirty="0" smtClean="0"/>
              <a:t>: divadlo Na zábradlí, Semafor, Divadlo Járy Cimrmana</a:t>
            </a:r>
            <a:endParaRPr lang="cs-CZ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kritika 2. poloviny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2487"/>
            <a:ext cx="8596668" cy="4658876"/>
          </a:xfrm>
        </p:spPr>
        <p:txBody>
          <a:bodyPr/>
          <a:lstStyle/>
          <a:p>
            <a:r>
              <a:rPr lang="cs-CZ" sz="2300" dirty="0" smtClean="0"/>
              <a:t>Jindřich </a:t>
            </a:r>
            <a:r>
              <a:rPr lang="cs-CZ" sz="2300" dirty="0" err="1" smtClean="0"/>
              <a:t>Chalupecký</a:t>
            </a:r>
            <a:endParaRPr lang="cs-CZ" sz="2300" dirty="0" smtClean="0"/>
          </a:p>
          <a:p>
            <a:r>
              <a:rPr lang="cs-CZ" sz="2300" dirty="0" smtClean="0"/>
              <a:t>Aleš Haman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375</Words>
  <Application>Microsoft Office PowerPoint</Application>
  <PresentationFormat>Vlastní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Faseta</vt:lpstr>
      <vt:lpstr>Česká literatura 2. pol. 20. století</vt:lpstr>
      <vt:lpstr>Reakce na válku</vt:lpstr>
      <vt:lpstr>50. – 70. léta</vt:lpstr>
      <vt:lpstr>70. – 80. léta – doba normalizace – literatura oficiální</vt:lpstr>
      <vt:lpstr>70. – 80. léta – literatura samizdatová a exilová</vt:lpstr>
      <vt:lpstr>90. léta</vt:lpstr>
      <vt:lpstr>Drama 2. poloviny 20. století</vt:lpstr>
      <vt:lpstr>Literární kritika 2. poloviny 20. století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literatura 2. pol. 20. století</dc:title>
  <dc:creator>KRUTOVAJ</dc:creator>
  <cp:lastModifiedBy>Robert</cp:lastModifiedBy>
  <cp:revision>8</cp:revision>
  <dcterms:created xsi:type="dcterms:W3CDTF">2017-04-03T07:15:46Z</dcterms:created>
  <dcterms:modified xsi:type="dcterms:W3CDTF">2019-01-19T19:06:06Z</dcterms:modified>
</cp:coreProperties>
</file>