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7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9" autoAdjust="0"/>
    <p:restoredTop sz="94660"/>
  </p:normalViewPr>
  <p:slideViewPr>
    <p:cSldViewPr>
      <p:cViewPr varScale="1">
        <p:scale>
          <a:sx n="74" d="100"/>
          <a:sy n="74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96BA-9437-48C7-B2E7-A30911DB89C0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6FCFA-097D-44FF-AB43-0679AB94E2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66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388F6F-84E0-45A1-A8AA-501E971414A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0824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1068-6F9A-437A-BEC3-D6DC49F27E1C}" type="datetimeFigureOut">
              <a:rPr lang="cs-CZ" smtClean="0"/>
              <a:pPr/>
              <a:t>15.09.2019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CFE1-5B32-4D8B-850D-48D86896BE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3" y="549275"/>
            <a:ext cx="5667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5800" y="2816225"/>
            <a:ext cx="7772400" cy="1225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spc="200" dirty="0" smtClean="0">
                <a:solidFill>
                  <a:schemeClr val="accent1">
                    <a:lumMod val="75000"/>
                  </a:schemeClr>
                </a:solidFill>
              </a:rPr>
              <a:t>Téma: Činitelé ovlivňující zdraví</a:t>
            </a:r>
            <a:r>
              <a:rPr lang="cs-CZ" b="1" kern="50" dirty="0" smtClean="0"/>
              <a:t/>
            </a:r>
            <a:br>
              <a:rPr lang="cs-CZ" b="1" kern="50" dirty="0" smtClean="0"/>
            </a:br>
            <a:endParaRPr lang="cs-CZ" dirty="0"/>
          </a:p>
        </p:txBody>
      </p:sp>
      <p:pic>
        <p:nvPicPr>
          <p:cNvPr id="2053" name="Picture 7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463" y="4610100"/>
            <a:ext cx="199866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863600" y="1089025"/>
          <a:ext cx="7416824" cy="392493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02432"/>
                <a:gridCol w="5614392"/>
              </a:tblGrid>
              <a:tr h="27919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Autor: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50" baseline="0" dirty="0" smtClean="0">
                          <a:effectLst/>
                        </a:rPr>
                        <a:t>Mgr. Pavlína Caisová</a:t>
                      </a:r>
                      <a:endParaRPr lang="cs-CZ" sz="1100" kern="5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786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Číslo projektu: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CZ.1.07/1.5.00/34.1072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4786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Ročník:</a:t>
                      </a: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1.</a:t>
                      </a:r>
                    </a:p>
                  </a:txBody>
                  <a:tcPr marL="68593" marR="68593" marT="0" marB="0"/>
                </a:tc>
              </a:tr>
              <a:tr h="47862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b="1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Obor vzdělávání: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Hotelnictví,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Cestovní ruch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473124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Vzdělávací oblast: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Společenskovědní vzdělávání</a:t>
                      </a:r>
                    </a:p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4444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Tematický</a:t>
                      </a:r>
                      <a:r>
                        <a:rPr lang="cs-CZ" sz="1400" kern="50" baseline="0" dirty="0" smtClean="0">
                          <a:effectLst/>
                        </a:rPr>
                        <a:t> okruh</a:t>
                      </a:r>
                      <a:r>
                        <a:rPr lang="cs-CZ" sz="1400" kern="50" dirty="0" smtClean="0">
                          <a:effectLst/>
                        </a:rPr>
                        <a:t>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Zdraví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79198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16. 09. 2012</a:t>
                      </a:r>
                      <a:endParaRPr lang="cs-CZ" sz="1400" b="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1013081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Anotace:</a:t>
                      </a:r>
                      <a:endParaRPr lang="cs-CZ" sz="1400" b="1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Žáci se seznámí</a:t>
                      </a:r>
                      <a:r>
                        <a:rPr lang="cs-CZ" sz="1400" kern="50" baseline="0" dirty="0" smtClean="0">
                          <a:effectLst/>
                        </a:rPr>
                        <a:t> s různými vlivy, které negativně působí na zdraví a organismus člověka.</a:t>
                      </a:r>
                      <a:endParaRPr lang="cs-CZ" sz="1400" kern="5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50" dirty="0" smtClean="0">
                        <a:effectLst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Co působí na náš organismus: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vlivy fyzikální</a:t>
            </a:r>
          </a:p>
          <a:p>
            <a:r>
              <a:rPr lang="cs-CZ" dirty="0" smtClean="0"/>
              <a:t>vlivy chemické </a:t>
            </a:r>
          </a:p>
          <a:p>
            <a:r>
              <a:rPr lang="cs-CZ" dirty="0" smtClean="0"/>
              <a:t>vlivy biologické </a:t>
            </a:r>
          </a:p>
          <a:p>
            <a:r>
              <a:rPr lang="cs-CZ" dirty="0" smtClean="0"/>
              <a:t>společenské a kulturní vlivy </a:t>
            </a:r>
          </a:p>
          <a:p>
            <a:r>
              <a:rPr lang="cs-CZ" dirty="0" smtClean="0"/>
              <a:t>dědičné vlivy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Fyzikální vlivy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hluk - </a:t>
            </a:r>
            <a:r>
              <a:rPr lang="cs-CZ" dirty="0" smtClean="0"/>
              <a:t>snižuje soustředěnost, omezuje krátkodobou paměť, může způsobit zvýšení krevního tlaku, může poškodit sluchový orgán</a:t>
            </a:r>
          </a:p>
          <a:p>
            <a:r>
              <a:rPr lang="cs-CZ" b="1" dirty="0" smtClean="0"/>
              <a:t>vibrace - </a:t>
            </a:r>
            <a:r>
              <a:rPr lang="cs-CZ" dirty="0" smtClean="0"/>
              <a:t>vlnění pod hranici lidského sluchu ovlivňuje funkci orgánů a tkání; dlouhodobé působení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nedostatečné prokrvení končetin</a:t>
            </a:r>
          </a:p>
          <a:p>
            <a:r>
              <a:rPr lang="cs-CZ" b="1" dirty="0" smtClean="0"/>
              <a:t>atmosférický tlak - </a:t>
            </a:r>
            <a:r>
              <a:rPr lang="cs-CZ" dirty="0" smtClean="0"/>
              <a:t>počet lidí, na než nepříznivě působí změny počasí, neustále roste </a:t>
            </a:r>
            <a:r>
              <a:rPr lang="cs-CZ" dirty="0" smtClean="0">
                <a:sym typeface="Symbol"/>
              </a:rPr>
              <a:t> bolest hlavy, nohou, kloubů, vznik infarktů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Chemické vlivy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ŽP se dostávají z průmyslové výroby jedy, chemické látky apod., které člověk vdechuje</a:t>
            </a:r>
          </a:p>
          <a:p>
            <a:r>
              <a:rPr lang="cs-CZ" dirty="0" smtClean="0"/>
              <a:t>ošetřování plodin, konzervace potravin</a:t>
            </a:r>
          </a:p>
          <a:p>
            <a:r>
              <a:rPr lang="cs-CZ" dirty="0" smtClean="0"/>
              <a:t>spalování fosilních paliv a odpadů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		</a:t>
            </a:r>
          </a:p>
          <a:p>
            <a:pPr algn="ctr">
              <a:buFont typeface="Wingdings"/>
              <a:buChar char="ð"/>
            </a:pPr>
            <a:r>
              <a:rPr lang="cs-CZ" b="1" dirty="0" smtClean="0">
                <a:sym typeface="Wingdings"/>
              </a:rPr>
              <a:t> to vše negativně ovlivňuje </a:t>
            </a:r>
          </a:p>
          <a:p>
            <a:pPr algn="ctr">
              <a:buNone/>
            </a:pPr>
            <a:r>
              <a:rPr lang="cs-CZ" b="1" dirty="0" smtClean="0">
                <a:sym typeface="Wingdings"/>
              </a:rPr>
              <a:t>metabolismus člověka 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Biologické vlivy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viry, bakterie, které jsou ve vzduchu </a:t>
            </a:r>
          </a:p>
          <a:p>
            <a:r>
              <a:rPr lang="cs-CZ" dirty="0" smtClean="0"/>
              <a:t>nebezpečné onemocnění přenáší – hmyz a hlodavci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Společenské a kulturní vlivy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zabezpečení, pracovní kolektiv</a:t>
            </a:r>
            <a:r>
              <a:rPr lang="cs-CZ" dirty="0" smtClean="0"/>
              <a:t>, stres, </a:t>
            </a:r>
            <a:r>
              <a:rPr lang="cs-CZ" dirty="0" smtClean="0"/>
              <a:t>rodina, životospráva  (kouření, alkohol, drogy)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Dědičné vlivy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sklony k nemocem, vrozené vady, alergie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latin typeface="Calibri" pitchFamily="34" charset="0"/>
              </a:rPr>
              <a:t>NEUVEDEN. „</a:t>
            </a:r>
            <a:r>
              <a:rPr lang="cs-CZ" sz="1400" dirty="0" smtClean="0"/>
              <a:t>Zdraví a nemoc, činitelé ovlivňující zdraví“</a:t>
            </a:r>
            <a:r>
              <a:rPr lang="cs-CZ" sz="1400" dirty="0" smtClean="0">
                <a:latin typeface="Calibri" pitchFamily="34" charset="0"/>
              </a:rPr>
              <a:t> [online], [cit. 16. 9. 2012]. Dostupný z www: </a:t>
            </a:r>
            <a:r>
              <a:rPr lang="cs-CZ" sz="1400" dirty="0" smtClean="0"/>
              <a:t>http://www.</a:t>
            </a:r>
            <a:r>
              <a:rPr lang="cs-CZ" sz="1400" dirty="0" err="1" smtClean="0"/>
              <a:t>hanamarencokova.estranky.cz</a:t>
            </a:r>
            <a:r>
              <a:rPr lang="cs-CZ" sz="1400" dirty="0" smtClean="0"/>
              <a:t>/</a:t>
            </a:r>
            <a:r>
              <a:rPr lang="cs-CZ" sz="1400" dirty="0" err="1" smtClean="0"/>
              <a:t>clanky</a:t>
            </a:r>
            <a:r>
              <a:rPr lang="cs-CZ" sz="1400" dirty="0" smtClean="0"/>
              <a:t>/ekologie/</a:t>
            </a:r>
            <a:r>
              <a:rPr lang="cs-CZ" sz="1400" dirty="0" err="1" smtClean="0"/>
              <a:t>zdravi</a:t>
            </a:r>
            <a:r>
              <a:rPr lang="cs-CZ" sz="1400" dirty="0" smtClean="0"/>
              <a:t>-a-nemoc--</a:t>
            </a:r>
            <a:r>
              <a:rPr lang="cs-CZ" sz="1400" dirty="0" err="1" smtClean="0"/>
              <a:t>ciniteleovlivnujici</a:t>
            </a:r>
            <a:r>
              <a:rPr lang="cs-CZ" sz="1400" dirty="0" smtClean="0"/>
              <a:t>-</a:t>
            </a:r>
            <a:r>
              <a:rPr lang="cs-CZ" sz="1400" dirty="0" err="1" smtClean="0"/>
              <a:t>zdravi.html</a:t>
            </a: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VY_32_INOVACE_402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244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Motiv sady Office</vt:lpstr>
      <vt:lpstr>Téma: Činitelé ovlivňující zdraví </vt:lpstr>
      <vt:lpstr>Prezentace aplikace PowerPoint</vt:lpstr>
      <vt:lpstr>Co působí na náš organismus:</vt:lpstr>
      <vt:lpstr>Fyzikální vlivy</vt:lpstr>
      <vt:lpstr>Chemické vlivy</vt:lpstr>
      <vt:lpstr>Biologické vlivy</vt:lpstr>
      <vt:lpstr>Společenské a kulturní vlivy</vt:lpstr>
      <vt:lpstr>Dědičné vlivy</vt:lpstr>
      <vt:lpstr>Zdroje informací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zdraví</dc:title>
  <dc:creator>caisovap</dc:creator>
  <cp:lastModifiedBy>Mgr. Lucie Krézlová</cp:lastModifiedBy>
  <cp:revision>47</cp:revision>
  <dcterms:created xsi:type="dcterms:W3CDTF">2013-02-14T06:58:39Z</dcterms:created>
  <dcterms:modified xsi:type="dcterms:W3CDTF">2019-09-15T19:15:57Z</dcterms:modified>
</cp:coreProperties>
</file>