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6" r:id="rId4"/>
    <p:sldId id="259" r:id="rId5"/>
    <p:sldId id="260" r:id="rId6"/>
    <p:sldId id="261" r:id="rId7"/>
    <p:sldId id="262" r:id="rId8"/>
    <p:sldId id="267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B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46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F4E7-94B0-493A-A267-87FFC527C2A1}" type="datetimeFigureOut">
              <a:rPr lang="cs-CZ" smtClean="0"/>
              <a:t>11.11.2016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8F2F-0F59-4D8D-A377-17A795FDDB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7379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F4E7-94B0-493A-A267-87FFC527C2A1}" type="datetimeFigureOut">
              <a:rPr lang="cs-CZ" smtClean="0"/>
              <a:t>11.11.2016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8F2F-0F59-4D8D-A377-17A795FDDB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960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F4E7-94B0-493A-A267-87FFC527C2A1}" type="datetimeFigureOut">
              <a:rPr lang="cs-CZ" smtClean="0"/>
              <a:t>11.11.2016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8F2F-0F59-4D8D-A377-17A795FDDB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70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F4E7-94B0-493A-A267-87FFC527C2A1}" type="datetimeFigureOut">
              <a:rPr lang="cs-CZ" smtClean="0"/>
              <a:t>11.11.2016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8F2F-0F59-4D8D-A377-17A795FDDB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17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F4E7-94B0-493A-A267-87FFC527C2A1}" type="datetimeFigureOut">
              <a:rPr lang="cs-CZ" smtClean="0"/>
              <a:t>11.11.2016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8F2F-0F59-4D8D-A377-17A795FDDB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591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F4E7-94B0-493A-A267-87FFC527C2A1}" type="datetimeFigureOut">
              <a:rPr lang="cs-CZ" smtClean="0"/>
              <a:t>11.11.2016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8F2F-0F59-4D8D-A377-17A795FDDB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415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F4E7-94B0-493A-A267-87FFC527C2A1}" type="datetimeFigureOut">
              <a:rPr lang="cs-CZ" smtClean="0"/>
              <a:t>11.11.2016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8F2F-0F59-4D8D-A377-17A795FDDB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35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F4E7-94B0-493A-A267-87FFC527C2A1}" type="datetimeFigureOut">
              <a:rPr lang="cs-CZ" smtClean="0"/>
              <a:t>11.11.2016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8F2F-0F59-4D8D-A377-17A795FDDB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822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F4E7-94B0-493A-A267-87FFC527C2A1}" type="datetimeFigureOut">
              <a:rPr lang="cs-CZ" smtClean="0"/>
              <a:t>11.11.2016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8F2F-0F59-4D8D-A377-17A795FDDB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744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F4E7-94B0-493A-A267-87FFC527C2A1}" type="datetimeFigureOut">
              <a:rPr lang="cs-CZ" smtClean="0"/>
              <a:t>11.11.2016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8F2F-0F59-4D8D-A377-17A795FDDB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13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F4E7-94B0-493A-A267-87FFC527C2A1}" type="datetimeFigureOut">
              <a:rPr lang="cs-CZ" smtClean="0"/>
              <a:t>11.11.2016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8F2F-0F59-4D8D-A377-17A795FDDB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19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78000">
              <a:srgbClr val="9CB86E"/>
            </a:gs>
            <a:gs pos="94000">
              <a:srgbClr val="0E4B0D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5F4E7-94B0-493A-A267-87FFC527C2A1}" type="datetimeFigureOut">
              <a:rPr lang="cs-CZ" smtClean="0"/>
              <a:t>11.11.2016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D8F2F-0F59-4D8D-A377-17A795FDDB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3369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2952328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 R A V I D L A   C H O V Á N Í </a:t>
            </a:r>
            <a:b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   D O P R A V N Í C H  </a:t>
            </a:r>
            <a:b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 R O S T Ř E D C Í C H </a:t>
            </a:r>
            <a:endParaRPr lang="cs-CZ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32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20688"/>
            <a:ext cx="77048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Pokud </a:t>
            </a:r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cestujeme hromadným dopravním prostředkem - nastupujeme </a:t>
            </a:r>
            <a:r>
              <a:rPr lang="cs-CZ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 autobusu, vlaku, tramvaje či trolejbusu, </a:t>
            </a:r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letadla, netlačíme </a:t>
            </a:r>
            <a:r>
              <a:rPr lang="cs-CZ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 do dveří. </a:t>
            </a:r>
          </a:p>
          <a:p>
            <a:endParaRPr lang="cs-CZ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Úkol:</a:t>
            </a:r>
          </a:p>
          <a:p>
            <a:r>
              <a:rPr lang="cs-CZ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Zdůvodni  a doplň pravidlo:</a:t>
            </a:r>
          </a:p>
          <a:p>
            <a:endParaRPr lang="cs-C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s-CZ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Nejprve se  </a:t>
            </a:r>
            <a:r>
              <a:rPr lang="cs-CZ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 - - - - - - - e</a:t>
            </a:r>
            <a:r>
              <a:rPr lang="cs-CZ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potom se </a:t>
            </a:r>
            <a:endParaRPr lang="cs-C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n- - - - -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- </a:t>
            </a:r>
            <a:r>
              <a:rPr lang="cs-CZ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1564775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1124744"/>
            <a:ext cx="68407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Správná odpověď:</a:t>
            </a:r>
          </a:p>
          <a:p>
            <a:endParaRPr lang="cs-CZ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Nejprve </a:t>
            </a:r>
            <a:r>
              <a:rPr lang="pt-BR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  </a:t>
            </a:r>
            <a:r>
              <a:rPr lang="pt-B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cs-CZ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ystupuje</a:t>
            </a:r>
            <a:r>
              <a:rPr lang="pt-B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potom </a:t>
            </a:r>
            <a:r>
              <a:rPr lang="pt-B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nastupuje.</a:t>
            </a:r>
            <a:r>
              <a:rPr lang="pt-B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79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952275" y="1580155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Nezůstáváme stát u vchodu, abychom nebránili vstupu dalších cestujících.</a:t>
            </a:r>
          </a:p>
        </p:txBody>
      </p:sp>
      <p:sp>
        <p:nvSpPr>
          <p:cNvPr id="4" name="Obdélník 3"/>
          <p:cNvSpPr/>
          <p:nvPr/>
        </p:nvSpPr>
        <p:spPr>
          <a:xfrm>
            <a:off x="952275" y="3429000"/>
            <a:ext cx="736414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 prostředku hromadné dopravy nekonzumujeme </a:t>
            </a:r>
            <a:r>
              <a:rPr lang="cs-CZ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jídlo, </a:t>
            </a:r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které </a:t>
            </a:r>
            <a:r>
              <a:rPr lang="cs-CZ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má výraznou vůni</a:t>
            </a:r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 jízdu si potřebujeme nutně  zakoupit platný lístek .</a:t>
            </a:r>
            <a:endParaRPr lang="cs-CZ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42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836712"/>
            <a:ext cx="65690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Odpadky nevyhazujeme z oken.</a:t>
            </a:r>
          </a:p>
        </p:txBody>
      </p:sp>
      <p:sp>
        <p:nvSpPr>
          <p:cNvPr id="3" name="Obdélník 2"/>
          <p:cNvSpPr/>
          <p:nvPr/>
        </p:nvSpPr>
        <p:spPr>
          <a:xfrm>
            <a:off x="971600" y="1772816"/>
            <a:ext cx="71287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 </a:t>
            </a:r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zavazadly (tašky, baťohy) </a:t>
            </a:r>
            <a:r>
              <a:rPr lang="cs-CZ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nastupujeme opatrně, </a:t>
            </a:r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abychom </a:t>
            </a:r>
            <a:r>
              <a:rPr lang="cs-CZ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někoho neuhodili</a:t>
            </a:r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Zavazadla neodkládáme na volné sedadlo.</a:t>
            </a:r>
            <a:endParaRPr lang="cs-CZ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22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64032" y="692696"/>
            <a:ext cx="77404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Mladší pouští </a:t>
            </a:r>
            <a:r>
              <a:rPr lang="cs-CZ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sednout starší, nemocné, ženy, těhotné ženy nebo malé děti, které by se špatně udržely.</a:t>
            </a:r>
          </a:p>
        </p:txBody>
      </p:sp>
      <p:sp>
        <p:nvSpPr>
          <p:cNvPr id="3" name="Obdélník 2"/>
          <p:cNvSpPr/>
          <p:nvPr/>
        </p:nvSpPr>
        <p:spPr>
          <a:xfrm>
            <a:off x="864032" y="2636912"/>
            <a:ext cx="75243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 hromadném dopravním prostředku  </a:t>
            </a:r>
            <a:r>
              <a:rPr lang="cs-CZ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při vstupu </a:t>
            </a:r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pozdravíme a zeptáme se, zda je volné místo.</a:t>
            </a:r>
          </a:p>
        </p:txBody>
      </p:sp>
      <p:sp>
        <p:nvSpPr>
          <p:cNvPr id="4" name="Obdélník 3"/>
          <p:cNvSpPr/>
          <p:nvPr/>
        </p:nvSpPr>
        <p:spPr>
          <a:xfrm>
            <a:off x="864032" y="4581128"/>
            <a:ext cx="774041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Pokud chceme otevřít okno, </a:t>
            </a:r>
          </a:p>
          <a:p>
            <a:r>
              <a:rPr lang="cs-CZ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zeptáme se nejdříve </a:t>
            </a:r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spolucestujících</a:t>
            </a:r>
            <a:r>
              <a:rPr lang="cs-CZ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253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43608" y="692696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Při nastupování do auta otevře muž ženě dveře. Teprve poté nastupuje sám.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43608" y="3105835"/>
            <a:ext cx="7272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 osobním autě je  nejčestnější místo vzadu vpravo, druhé nejčestnější místo je vzadu za řidičem, nejméně </a:t>
            </a:r>
            <a:r>
              <a:rPr lang="cs-CZ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bezbečné</a:t>
            </a:r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je místo vedle řidiče.</a:t>
            </a:r>
            <a:endParaRPr lang="cs-CZ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42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1724" y="3676063"/>
            <a:ext cx="77067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Použitá literatura:</a:t>
            </a:r>
            <a:br>
              <a:rPr lang="cs-CZ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SMEJKAL Vladimír, BACHRACHOVÁ Hana, Lexikon společenského chování, 3.vyd.</a:t>
            </a:r>
            <a:br>
              <a:rPr lang="cs-CZ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Praha: </a:t>
            </a:r>
            <a:r>
              <a:rPr lang="cs-CZ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Grada</a:t>
            </a:r>
            <a:r>
              <a:rPr lang="cs-CZ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2002. 264 s. ISBN </a:t>
            </a:r>
            <a:r>
              <a:rPr lang="cs-CZ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80-247-0209-6</a:t>
            </a:r>
          </a:p>
          <a:p>
            <a:endParaRPr lang="cs-CZ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cs-CZ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67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TM03457444[[fn=Základna]]</Template>
  <TotalTime>68</TotalTime>
  <Words>225</Words>
  <Application>Microsoft Office PowerPoint</Application>
  <PresentationFormat>Předvádění na obrazovce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systému Office</vt:lpstr>
      <vt:lpstr>P R A V I D L A   C H O V Á N Í   V   D O P R A V N Í C H     P R O S T Ř E D C Í C H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Mlčochová  Svatava</dc:creator>
  <cp:keywords>osobní a hromadná doprava</cp:keywords>
  <cp:lastModifiedBy>PRUZINOVAJ</cp:lastModifiedBy>
  <cp:revision>30</cp:revision>
  <dcterms:created xsi:type="dcterms:W3CDTF">2012-09-01T22:34:50Z</dcterms:created>
  <dcterms:modified xsi:type="dcterms:W3CDTF">2016-11-11T11:14:01Z</dcterms:modified>
</cp:coreProperties>
</file>