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lex.cz/clanek/video/81587/a-herci-nebudou-mit-co-zrat-umela-inteligence-muze-pripravit-o-praci-prekvapive-mnozstvi-lidi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Počítačová grafika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Václav Chvál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18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Počítačová grafika v domácím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již bylo řečeno, používáme ji všichni:</a:t>
            </a:r>
          </a:p>
          <a:p>
            <a:r>
              <a:rPr lang="cs-CZ" dirty="0" smtClean="0"/>
              <a:t>Vkládání obrázků</a:t>
            </a:r>
          </a:p>
          <a:p>
            <a:r>
              <a:rPr lang="cs-CZ" dirty="0" smtClean="0"/>
              <a:t>Úprava textů</a:t>
            </a:r>
          </a:p>
          <a:p>
            <a:r>
              <a:rPr lang="cs-CZ" dirty="0" smtClean="0"/>
              <a:t>Tabulky</a:t>
            </a:r>
          </a:p>
          <a:p>
            <a:r>
              <a:rPr lang="cs-CZ" dirty="0" smtClean="0"/>
              <a:t>Práce s fotografiemi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18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Počítačová grafika v domácím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Digitální fotografie</a:t>
            </a:r>
          </a:p>
          <a:p>
            <a:r>
              <a:rPr lang="cs-CZ" dirty="0" smtClean="0"/>
              <a:t>Už jen uložení na vhodný nosič je práce s grafikou.</a:t>
            </a:r>
          </a:p>
          <a:p>
            <a:r>
              <a:rPr lang="cs-CZ" dirty="0"/>
              <a:t>Ú</a:t>
            </a:r>
            <a:r>
              <a:rPr lang="cs-CZ" dirty="0" smtClean="0"/>
              <a:t>prava </a:t>
            </a:r>
            <a:r>
              <a:rPr lang="cs-CZ" dirty="0"/>
              <a:t>velikosti fotografií</a:t>
            </a:r>
            <a:endParaRPr lang="cs-CZ" dirty="0" smtClean="0"/>
          </a:p>
          <a:p>
            <a:r>
              <a:rPr lang="cs-CZ" dirty="0" smtClean="0"/>
              <a:t>Upravování v malování, </a:t>
            </a:r>
            <a:r>
              <a:rPr lang="cs-CZ" dirty="0" err="1" smtClean="0"/>
              <a:t>Photoshopu</a:t>
            </a:r>
            <a:r>
              <a:rPr lang="cs-CZ" dirty="0" smtClean="0"/>
              <a:t>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697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Počítačová grafika v domácím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Tvorba dokumentů a tabulek</a:t>
            </a:r>
          </a:p>
          <a:p>
            <a:r>
              <a:rPr lang="cs-CZ" dirty="0" smtClean="0"/>
              <a:t>Záleží na výsledném vzhledu</a:t>
            </a:r>
          </a:p>
          <a:p>
            <a:pPr marL="0" indent="0">
              <a:buNone/>
            </a:pPr>
            <a:r>
              <a:rPr lang="cs-CZ" b="1" dirty="0" smtClean="0"/>
              <a:t>Digitální video</a:t>
            </a:r>
          </a:p>
          <a:p>
            <a:pPr marL="0" indent="0">
              <a:buNone/>
            </a:pPr>
            <a:r>
              <a:rPr lang="cs-CZ" dirty="0" smtClean="0"/>
              <a:t>Videokamery, tablety, telefony</a:t>
            </a:r>
          </a:p>
          <a:p>
            <a:pPr marL="0" indent="0">
              <a:buNone/>
            </a:pPr>
            <a:r>
              <a:rPr lang="cs-CZ" dirty="0" smtClean="0"/>
              <a:t>Jejich následná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6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Vektorová/rastrová grafika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Počítače pracují s obrázkovými informacemi a ukládají je jedním ze dvou základních způsobů. Buď v podobě vektorové nebo rastrové grafiky. Tyto způsoby jsou naprosto rozdílné! Každý způsob má vlastní využití.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11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Rastrová grafika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 tak, že obrázek je složen z mnoha malých bodů</a:t>
            </a:r>
          </a:p>
          <a:p>
            <a:r>
              <a:rPr lang="cs-CZ" dirty="0" smtClean="0"/>
              <a:t>Každý bod má na obrázku svou vlastní přesnou pozici a barvu</a:t>
            </a:r>
          </a:p>
          <a:p>
            <a:r>
              <a:rPr lang="cs-CZ" dirty="0" smtClean="0"/>
              <a:t>Z jednotlivých bodů je obrázek složen</a:t>
            </a:r>
          </a:p>
          <a:p>
            <a:r>
              <a:rPr lang="cs-CZ" dirty="0" smtClean="0"/>
              <a:t>Platí, že čím více bodů, tím kvalitnější obrázek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546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Rastrová grafika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vezmeme obrázek vypadá pěkně, realisticky, jestliže jej zvětšíme např. 3x – objeví se první známky rozpadu obrázku. Při větším zvětšení dochází jsou vidět jednotlivé body.</a:t>
            </a:r>
          </a:p>
          <a:p>
            <a:r>
              <a:rPr lang="cs-CZ" dirty="0" smtClean="0"/>
              <a:t>Rastrová grafika je vhodná pro reálné obrazy – naskenování fotografií, portrétů a jiných obrazů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93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Rastrová grafika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Výhody</a:t>
            </a:r>
          </a:p>
          <a:p>
            <a:r>
              <a:rPr lang="cs-CZ" dirty="0" smtClean="0"/>
              <a:t>Perfektní a věrné zachování původní scény</a:t>
            </a:r>
          </a:p>
          <a:p>
            <a:pPr marL="0" indent="0">
              <a:buNone/>
            </a:pPr>
            <a:r>
              <a:rPr lang="cs-CZ" b="1" dirty="0" smtClean="0"/>
              <a:t>Nevýhody</a:t>
            </a:r>
          </a:p>
          <a:p>
            <a:r>
              <a:rPr lang="cs-CZ" dirty="0" smtClean="0"/>
              <a:t>Velké prostorové nároky na uložení</a:t>
            </a:r>
          </a:p>
          <a:p>
            <a:r>
              <a:rPr lang="cs-CZ" dirty="0" smtClean="0"/>
              <a:t>Při zvětšení obrázku dochází ke snížení kvality</a:t>
            </a:r>
          </a:p>
          <a:p>
            <a:r>
              <a:rPr lang="cs-CZ" dirty="0" smtClean="0"/>
              <a:t>Lze zvětšit pouze v závislosti na počtu bodů, ze kterých je složen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295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Rastrová </a:t>
            </a:r>
            <a:r>
              <a:rPr lang="cs-CZ" dirty="0" smtClean="0"/>
              <a:t>grafika -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Rastrové obrázky lze vždycky upravovat v rámci bodů (pixelů), ze kterých je obrázek vytvořen</a:t>
            </a:r>
          </a:p>
          <a:p>
            <a:r>
              <a:rPr lang="cs-CZ" dirty="0" smtClean="0"/>
              <a:t>Např. nová barva bude vždy pro celý pixel</a:t>
            </a:r>
          </a:p>
          <a:p>
            <a:r>
              <a:rPr lang="cs-CZ" dirty="0" smtClean="0"/>
              <a:t>Díky grafickým editorům všechny operace probíhají automaticky, například odstranění červených očí, zvýšení jasu, atd.</a:t>
            </a:r>
          </a:p>
          <a:p>
            <a:r>
              <a:rPr lang="cs-CZ" dirty="0" smtClean="0"/>
              <a:t>S obrázkem můžete prakticky cokoliv – zvětšovat, ořezávat, aplikovat různé efekty, prolnutí, rozmazání, zvlnění, atd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1840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Rastrová </a:t>
            </a:r>
            <a:r>
              <a:rPr lang="cs-CZ" dirty="0" smtClean="0"/>
              <a:t>grafika –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Zaznamenání fotorealistických scén</a:t>
            </a:r>
          </a:p>
          <a:p>
            <a:r>
              <a:rPr lang="cs-CZ" dirty="0" smtClean="0"/>
              <a:t>Zaznamenány všechny typy fotografií, obrázků a grafických scén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828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Vektorová grafika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Obraz je složen z matematicky definovaných křivek – vektorů.</a:t>
            </a:r>
          </a:p>
          <a:p>
            <a:r>
              <a:rPr lang="cs-CZ" dirty="0" smtClean="0"/>
              <a:t>Informace ukládány pomocí mat. zápisu</a:t>
            </a:r>
          </a:p>
          <a:p>
            <a:r>
              <a:rPr lang="cs-CZ" dirty="0" smtClean="0"/>
              <a:t>Ten definuje: tvar, barvu, tloušťku, výplň a případné další parametry křivky.</a:t>
            </a:r>
          </a:p>
          <a:p>
            <a:r>
              <a:rPr lang="cs-CZ" dirty="0" smtClean="0"/>
              <a:t>Například křivka je definována dvěma kotevními body (bodem A </a:t>
            </a:r>
            <a:r>
              <a:rPr lang="cs-CZ" dirty="0" err="1" smtClean="0"/>
              <a:t>a</a:t>
            </a:r>
            <a:r>
              <a:rPr lang="cs-CZ" dirty="0" smtClean="0"/>
              <a:t> bodem B), a pak vektory, které díky matematické definici přesně podle potřeby uživatele vypočítají mezi těmito body přesný tvar čáry.</a:t>
            </a:r>
          </a:p>
          <a:p>
            <a:r>
              <a:rPr lang="cs-CZ" dirty="0" smtClean="0"/>
              <a:t>Jestliže křivku zvětšíte, vždy bude hladká – počítač vypočítá aktuální vzorec pro její zobrazení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47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Počítačová grafika v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větší využití </a:t>
            </a:r>
          </a:p>
          <a:p>
            <a:r>
              <a:rPr lang="cs-CZ" dirty="0" smtClean="0"/>
              <a:t>Setkal se s ní každý z nás (přímo, nepřímo)</a:t>
            </a:r>
          </a:p>
          <a:p>
            <a:r>
              <a:rPr lang="cs-CZ" dirty="0" smtClean="0"/>
              <a:t>Tiskoviny, billboardy, noviny, časopisy</a:t>
            </a:r>
          </a:p>
          <a:p>
            <a:r>
              <a:rPr lang="cs-CZ" dirty="0" smtClean="0"/>
              <a:t>Ale i televize, kino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981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Vektorová </a:t>
            </a:r>
            <a:r>
              <a:rPr lang="cs-CZ" dirty="0" smtClean="0"/>
              <a:t>grafika -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Vektorové grafické programy obvykle pracují s velkým množstvím objektů, které mohou být libovolně uspořádány a modifikovány.</a:t>
            </a:r>
          </a:p>
          <a:p>
            <a:r>
              <a:rPr lang="cs-CZ" dirty="0" smtClean="0"/>
              <a:t>Mohou se různě prolínat, překrývat, atd.</a:t>
            </a:r>
          </a:p>
          <a:p>
            <a:r>
              <a:rPr lang="cs-CZ" dirty="0" smtClean="0"/>
              <a:t>Lze s nimi snadno kdykoliv pracovat – např. měnit barvu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709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Vektorová grafika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Výhody</a:t>
            </a:r>
          </a:p>
          <a:p>
            <a:r>
              <a:rPr lang="cs-CZ" dirty="0" smtClean="0"/>
              <a:t>Neomezené možnosti zvětšení obrázku</a:t>
            </a:r>
          </a:p>
          <a:p>
            <a:r>
              <a:rPr lang="cs-CZ" dirty="0" smtClean="0"/>
              <a:t>Následná úprava křivek v obrázku</a:t>
            </a:r>
          </a:p>
          <a:p>
            <a:r>
              <a:rPr lang="cs-CZ" dirty="0" smtClean="0"/>
              <a:t>Možnost pracovat s každým objektem odděleně</a:t>
            </a:r>
          </a:p>
          <a:p>
            <a:r>
              <a:rPr lang="cs-CZ" dirty="0" smtClean="0"/>
              <a:t>Relativně malá velikost souboru při ukládání</a:t>
            </a:r>
          </a:p>
          <a:p>
            <a:pPr marL="0" indent="0">
              <a:buNone/>
            </a:pPr>
            <a:r>
              <a:rPr lang="cs-CZ" dirty="0" smtClean="0"/>
              <a:t>Nevýhody</a:t>
            </a:r>
          </a:p>
          <a:p>
            <a:r>
              <a:rPr lang="cs-CZ" dirty="0" smtClean="0"/>
              <a:t>Neschopnost uložit fotorealistické scény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104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Vektorová </a:t>
            </a:r>
            <a:r>
              <a:rPr lang="cs-CZ" dirty="0" smtClean="0"/>
              <a:t>grafika -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Tvorba tiskovin</a:t>
            </a:r>
          </a:p>
          <a:p>
            <a:r>
              <a:rPr lang="cs-CZ" dirty="0" smtClean="0"/>
              <a:t>Z vektorů jsou vytvořena písma</a:t>
            </a:r>
          </a:p>
          <a:p>
            <a:r>
              <a:rPr lang="cs-CZ" dirty="0" smtClean="0"/>
              <a:t>Při počítačové konstrukci a modelování</a:t>
            </a:r>
          </a:p>
          <a:p>
            <a:r>
              <a:rPr lang="cs-CZ" dirty="0" smtClean="0"/>
              <a:t>Tvorba diagramů</a:t>
            </a:r>
          </a:p>
          <a:p>
            <a:r>
              <a:rPr lang="cs-CZ" dirty="0" smtClean="0"/>
              <a:t>Schémat</a:t>
            </a:r>
          </a:p>
          <a:p>
            <a:r>
              <a:rPr lang="cs-CZ" dirty="0" smtClean="0"/>
              <a:t>Počítačových animací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513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Kombinace rastrové a vektorové grafiky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rastrová, tak vektorová grafika má své omezení</a:t>
            </a:r>
          </a:p>
          <a:p>
            <a:r>
              <a:rPr lang="cs-CZ" dirty="0" smtClean="0"/>
              <a:t>Například při tvorbě plakátu je potřeba text, grafické prvky, ale i obrázky (fotografie)</a:t>
            </a:r>
          </a:p>
          <a:p>
            <a:r>
              <a:rPr lang="cs-CZ" dirty="0" smtClean="0"/>
              <a:t>Existují programy, které podporují práci s vektorovou i rastrovou grafikou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31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zajímavost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Vektorová grafika</a:t>
            </a:r>
          </a:p>
          <a:p>
            <a:r>
              <a:rPr lang="cs-CZ" dirty="0" smtClean="0"/>
              <a:t>*.</a:t>
            </a:r>
            <a:r>
              <a:rPr lang="cs-CZ" dirty="0" err="1" smtClean="0"/>
              <a:t>ai</a:t>
            </a:r>
            <a:endParaRPr lang="cs-CZ" dirty="0" smtClean="0"/>
          </a:p>
          <a:p>
            <a:r>
              <a:rPr lang="cs-CZ" dirty="0" smtClean="0"/>
              <a:t>*.</a:t>
            </a:r>
            <a:r>
              <a:rPr lang="cs-CZ" dirty="0" err="1" smtClean="0"/>
              <a:t>eps</a:t>
            </a:r>
            <a:endParaRPr lang="cs-CZ" dirty="0" smtClean="0"/>
          </a:p>
          <a:p>
            <a:r>
              <a:rPr lang="cs-CZ" dirty="0" smtClean="0"/>
              <a:t>*.</a:t>
            </a:r>
            <a:r>
              <a:rPr lang="cs-CZ" dirty="0" err="1" smtClean="0"/>
              <a:t>cdr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Rastrová grafika</a:t>
            </a:r>
          </a:p>
          <a:p>
            <a:pPr marL="0" indent="0">
              <a:buNone/>
            </a:pPr>
            <a:r>
              <a:rPr lang="cs-CZ" dirty="0" smtClean="0"/>
              <a:t>*.</a:t>
            </a:r>
            <a:r>
              <a:rPr lang="cs-CZ" dirty="0" err="1" smtClean="0"/>
              <a:t>jpg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*.</a:t>
            </a:r>
            <a:r>
              <a:rPr lang="cs-CZ" dirty="0" err="1" smtClean="0"/>
              <a:t>tiff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*.</a:t>
            </a:r>
            <a:r>
              <a:rPr lang="cs-CZ" dirty="0" err="1" smtClean="0"/>
              <a:t>bmp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95955" y="4485735"/>
            <a:ext cx="4002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*.</a:t>
            </a:r>
            <a:r>
              <a:rPr lang="cs-CZ" sz="2400" dirty="0" err="1" smtClean="0"/>
              <a:t>tga</a:t>
            </a:r>
            <a:endParaRPr lang="cs-CZ" sz="2400" dirty="0" smtClean="0"/>
          </a:p>
          <a:p>
            <a:r>
              <a:rPr lang="cs-CZ" sz="2400" dirty="0" smtClean="0"/>
              <a:t>*.</a:t>
            </a:r>
            <a:r>
              <a:rPr lang="cs-CZ" sz="2400" dirty="0" err="1" smtClean="0"/>
              <a:t>gif</a:t>
            </a:r>
            <a:endParaRPr lang="cs-CZ" sz="2400" dirty="0" smtClean="0"/>
          </a:p>
          <a:p>
            <a:r>
              <a:rPr lang="cs-CZ" sz="2400" dirty="0" smtClean="0"/>
              <a:t>*.</a:t>
            </a:r>
            <a:r>
              <a:rPr lang="cs-CZ" sz="2400" dirty="0" err="1" smtClean="0"/>
              <a:t>png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2940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grafika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vektorová grafika s přidaným prostorem (osa </a:t>
            </a:r>
            <a:r>
              <a:rPr lang="cs-CZ" smtClean="0"/>
              <a:t>z).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556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poč. grafiky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Jak se točil film </a:t>
            </a:r>
            <a:r>
              <a:rPr lang="cs-CZ" dirty="0" smtClean="0">
                <a:hlinkClick r:id="rId2"/>
              </a:rPr>
              <a:t>Válka o planetu opic?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194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počítačem nejen k maturitě, Pavel Navrátil, Michal Jiříček, vydání 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632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0986" y="3165009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6000" dirty="0" smtClean="0"/>
              <a:t>Děkuji za pozornost, příště více informací…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50462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dokáže počítačová grafika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podstatě cokoliv:</a:t>
            </a:r>
          </a:p>
          <a:p>
            <a:r>
              <a:rPr lang="cs-CZ" dirty="0" smtClean="0"/>
              <a:t>Vytvoření neexistující scény</a:t>
            </a:r>
          </a:p>
          <a:p>
            <a:r>
              <a:rPr lang="cs-CZ" dirty="0" smtClean="0"/>
              <a:t>Retuše obrázků, fotografií</a:t>
            </a:r>
          </a:p>
          <a:p>
            <a:r>
              <a:rPr lang="cs-CZ" dirty="0" smtClean="0"/>
              <a:t>Konstrukční scény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23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používá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Tiskoviny</a:t>
            </a:r>
          </a:p>
          <a:p>
            <a:r>
              <a:rPr lang="cs-CZ" dirty="0" smtClean="0"/>
              <a:t>Veškeré tiskoviny, které se Vám dostanou do rukou =&gt; noviny, časopisy, letáky, knihy, atd.</a:t>
            </a:r>
          </a:p>
          <a:p>
            <a:r>
              <a:rPr lang="cs-CZ" dirty="0" smtClean="0"/>
              <a:t>Jedná se o obrázky, tabulky, zarovnání textů</a:t>
            </a:r>
          </a:p>
          <a:p>
            <a:pPr marL="0" indent="0">
              <a:buNone/>
            </a:pPr>
            <a:r>
              <a:rPr lang="cs-CZ" b="1" dirty="0" smtClean="0"/>
              <a:t>Reklama</a:t>
            </a:r>
          </a:p>
          <a:p>
            <a:r>
              <a:rPr lang="cs-CZ" dirty="0" err="1" smtClean="0"/>
              <a:t>Bilboardy</a:t>
            </a:r>
            <a:r>
              <a:rPr lang="cs-CZ" dirty="0" smtClean="0"/>
              <a:t>, reklamní plochy, televizní spoty, </a:t>
            </a:r>
          </a:p>
          <a:p>
            <a:r>
              <a:rPr lang="cs-CZ" dirty="0" smtClean="0"/>
              <a:t>Vše musí být upraveno tak, aby zaujalo a hlavně, aby dokázalo prodat!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61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používá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Média, televize, film</a:t>
            </a:r>
          </a:p>
          <a:p>
            <a:r>
              <a:rPr lang="cs-CZ" dirty="0" smtClean="0"/>
              <a:t>Televizní a filmové efekty</a:t>
            </a:r>
          </a:p>
          <a:p>
            <a:r>
              <a:rPr lang="cs-CZ" dirty="0" smtClean="0"/>
              <a:t>Titulky</a:t>
            </a:r>
          </a:p>
          <a:p>
            <a:r>
              <a:rPr lang="cs-CZ" dirty="0" smtClean="0"/>
              <a:t>Obrázky</a:t>
            </a:r>
          </a:p>
          <a:p>
            <a:r>
              <a:rPr lang="cs-CZ" dirty="0" smtClean="0"/>
              <a:t>Schémata – např. ve zprávách</a:t>
            </a:r>
          </a:p>
          <a:p>
            <a:pPr marL="0" indent="0">
              <a:buNone/>
            </a:pPr>
            <a:r>
              <a:rPr lang="cs-CZ" dirty="0" smtClean="0"/>
              <a:t>Př.: Filmová grafika – dodatečné úpravy, vkládání</a:t>
            </a:r>
          </a:p>
          <a:p>
            <a:pPr marL="0" indent="0">
              <a:buNone/>
            </a:pPr>
            <a:r>
              <a:rPr lang="cs-CZ" dirty="0" smtClean="0"/>
              <a:t>Je velmi náročná na výkon počítače.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82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používá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Multimédia</a:t>
            </a:r>
          </a:p>
          <a:p>
            <a:r>
              <a:rPr lang="cs-CZ" dirty="0" smtClean="0"/>
              <a:t>Výukové a e-</a:t>
            </a:r>
            <a:r>
              <a:rPr lang="cs-CZ" dirty="0" err="1" smtClean="0"/>
              <a:t>learningové</a:t>
            </a:r>
            <a:r>
              <a:rPr lang="cs-CZ" dirty="0" smtClean="0"/>
              <a:t> systémy, samoobslužné kiosky</a:t>
            </a:r>
          </a:p>
          <a:p>
            <a:pPr marL="0" indent="0">
              <a:buNone/>
            </a:pPr>
            <a:r>
              <a:rPr lang="cs-CZ" b="1" dirty="0" smtClean="0"/>
              <a:t>3D grafika</a:t>
            </a:r>
          </a:p>
          <a:p>
            <a:r>
              <a:rPr lang="cs-CZ" dirty="0" smtClean="0"/>
              <a:t>Prostorové modelování – tvorba nových světů</a:t>
            </a:r>
          </a:p>
          <a:p>
            <a:r>
              <a:rPr lang="cs-CZ" dirty="0" smtClean="0"/>
              <a:t>Tvorba výrobků – umožňuje vidět výrobky ještě než jsou vyrobeny, např. auta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3657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používá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Internetové stránky</a:t>
            </a:r>
          </a:p>
          <a:p>
            <a:r>
              <a:rPr lang="cs-CZ" dirty="0" smtClean="0"/>
              <a:t>Tato grafika má od klasické odlišná pravidla</a:t>
            </a:r>
          </a:p>
          <a:p>
            <a:r>
              <a:rPr lang="cs-CZ" dirty="0" smtClean="0"/>
              <a:t>Velikost dat, názornost a přehlednost, možnosti stránek</a:t>
            </a:r>
          </a:p>
          <a:p>
            <a:r>
              <a:rPr lang="cs-CZ" dirty="0" smtClean="0"/>
              <a:t>Cílem je načtení stránek, co nejrychleji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55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používá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Virtuální realita</a:t>
            </a:r>
          </a:p>
          <a:p>
            <a:r>
              <a:rPr lang="cs-CZ" dirty="0" smtClean="0"/>
              <a:t>Speciální aplikace 3D grafiky</a:t>
            </a:r>
          </a:p>
          <a:p>
            <a:r>
              <a:rPr lang="cs-CZ" dirty="0" smtClean="0"/>
              <a:t>Umožňuje ve spolupráci s speciálním vybavením (helma, rukavice, oblečení snímající pohyb) simulovat pohyb v prostoru vymodelovanými budovami, ovládat virtuální stroje, atd.</a:t>
            </a:r>
          </a:p>
          <a:p>
            <a:pPr marL="0" indent="0">
              <a:buNone/>
            </a:pPr>
            <a:r>
              <a:rPr lang="cs-CZ" dirty="0" smtClean="0"/>
              <a:t>Hry</a:t>
            </a:r>
          </a:p>
          <a:p>
            <a:r>
              <a:rPr lang="cs-CZ" dirty="0" smtClean="0"/>
              <a:t>U moderních her se blíží realitě.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84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používá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CAD/CAM projektování</a:t>
            </a:r>
          </a:p>
          <a:p>
            <a:r>
              <a:rPr lang="cs-CZ" dirty="0" smtClean="0"/>
              <a:t>Projektování budov, návrhy rozmístění zařízení bytů</a:t>
            </a:r>
          </a:p>
          <a:p>
            <a:r>
              <a:rPr lang="cs-CZ" dirty="0" smtClean="0"/>
              <a:t>Vše lze měnit, upravovat</a:t>
            </a:r>
          </a:p>
          <a:p>
            <a:r>
              <a:rPr lang="cs-CZ" dirty="0" smtClean="0"/>
              <a:t>Případně lze všechno exportovat jako podklad pro výrobu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66810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190</TotalTime>
  <Words>886</Words>
  <Application>Microsoft Office PowerPoint</Application>
  <PresentationFormat>Širokoúhlá obrazovka</PresentationFormat>
  <Paragraphs>139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Trebuchet MS</vt:lpstr>
      <vt:lpstr>Berlín</vt:lpstr>
      <vt:lpstr>Počítačová grafika</vt:lpstr>
      <vt:lpstr>Počítačová grafika v současnosti</vt:lpstr>
      <vt:lpstr>Co dokáže počítačová grafika</vt:lpstr>
      <vt:lpstr>Kde se používá</vt:lpstr>
      <vt:lpstr>Kde se používá</vt:lpstr>
      <vt:lpstr>Kde se používá</vt:lpstr>
      <vt:lpstr>Kde se používá</vt:lpstr>
      <vt:lpstr>Kde se používá</vt:lpstr>
      <vt:lpstr>Kde se používá</vt:lpstr>
      <vt:lpstr>Počítačová grafika v domácím využití</vt:lpstr>
      <vt:lpstr>Počítačová grafika v domácím využití</vt:lpstr>
      <vt:lpstr>Počítačová grafika v domácím využití</vt:lpstr>
      <vt:lpstr>Vektorová/rastrová grafika</vt:lpstr>
      <vt:lpstr>Rastrová grafika</vt:lpstr>
      <vt:lpstr>Rastrová grafika</vt:lpstr>
      <vt:lpstr>Rastrová grafika</vt:lpstr>
      <vt:lpstr>Rastrová grafika - úprava</vt:lpstr>
      <vt:lpstr>Rastrová grafika – použití</vt:lpstr>
      <vt:lpstr>Vektorová grafika</vt:lpstr>
      <vt:lpstr>Vektorová grafika - práce</vt:lpstr>
      <vt:lpstr>Vektorová grafika</vt:lpstr>
      <vt:lpstr>Vektorová grafika - využití</vt:lpstr>
      <vt:lpstr>Kombinace rastrové a vektorové grafiky</vt:lpstr>
      <vt:lpstr>Pro zajímavost</vt:lpstr>
      <vt:lpstr>3D grafika</vt:lpstr>
      <vt:lpstr>Ukázka poč. grafiky</vt:lpstr>
      <vt:lpstr>Zdroje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Počítačová grafika</dc:title>
  <dc:creator>Václav Chvál</dc:creator>
  <cp:lastModifiedBy>Václav Chvál</cp:lastModifiedBy>
  <cp:revision>17</cp:revision>
  <dcterms:created xsi:type="dcterms:W3CDTF">2018-03-01T21:27:05Z</dcterms:created>
  <dcterms:modified xsi:type="dcterms:W3CDTF">2018-03-20T10:13:57Z</dcterms:modified>
</cp:coreProperties>
</file>