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17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80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98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29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24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24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91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20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55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54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67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8613A-918F-4E1D-829A-AA59BFF7B903}" type="datetimeFigureOut">
              <a:rPr lang="cs-CZ" smtClean="0"/>
              <a:t>27.08.2019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57B4-00C1-490B-9737-69C723808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66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Les </a:t>
            </a:r>
            <a:r>
              <a:rPr lang="cs-CZ" dirty="0" err="1" smtClean="0"/>
              <a:t>premières</a:t>
            </a:r>
            <a:r>
              <a:rPr lang="cs-CZ" dirty="0" smtClean="0"/>
              <a:t> </a:t>
            </a:r>
            <a:r>
              <a:rPr lang="cs-CZ" dirty="0" err="1" smtClean="0"/>
              <a:t>phrases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Bonjour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5" name="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1125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2019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 </a:t>
            </a:r>
            <a:r>
              <a:rPr lang="cs-CZ" dirty="0" err="1" smtClean="0"/>
              <a:t>revoir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4" name="mp4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4088" y="1825625"/>
            <a:ext cx="7743825" cy="4351338"/>
          </a:xfrm>
        </p:spPr>
      </p:pic>
    </p:spTree>
    <p:extLst>
      <p:ext uri="{BB962C8B-B14F-4D97-AF65-F5344CB8AC3E}">
        <p14:creationId xmlns:p14="http://schemas.microsoft.com/office/powerpoint/2010/main" val="14409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05011" cy="1325563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Asseyez</a:t>
            </a:r>
            <a:r>
              <a:rPr lang="cs-CZ" dirty="0" smtClean="0"/>
              <a:t>-vous						</a:t>
            </a:r>
            <a:endParaRPr lang="cs-CZ" dirty="0"/>
          </a:p>
        </p:txBody>
      </p:sp>
      <p:pic>
        <p:nvPicPr>
          <p:cNvPr id="2050" name="Picture 2" descr="VÃ½sledek obrÃ¡zku pro asseyez vo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82" y="1890019"/>
            <a:ext cx="27272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taisez v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00" y="0"/>
            <a:ext cx="5709798" cy="428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6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Merci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3076" name="Picture 4" descr="VÃ½sledek obrÃ¡zku pro de ri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4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Comment </a:t>
            </a:r>
            <a:r>
              <a:rPr lang="cs-CZ" dirty="0" err="1" smtClean="0"/>
              <a:t>ça</a:t>
            </a:r>
            <a:r>
              <a:rPr lang="cs-CZ" dirty="0" smtClean="0"/>
              <a:t> </a:t>
            </a:r>
            <a:r>
              <a:rPr lang="cs-CZ" dirty="0" err="1" smtClean="0"/>
              <a:t>va</a:t>
            </a:r>
            <a:r>
              <a:rPr lang="cs-CZ" dirty="0" smtClean="0"/>
              <a:t>? </a:t>
            </a:r>
            <a:br>
              <a:rPr lang="cs-CZ" dirty="0" smtClean="0"/>
            </a:br>
            <a:r>
              <a:rPr lang="cs-CZ" dirty="0" err="1" smtClean="0"/>
              <a:t>Ça</a:t>
            </a:r>
            <a:r>
              <a:rPr lang="cs-CZ" dirty="0" smtClean="0"/>
              <a:t> </a:t>
            </a:r>
            <a:r>
              <a:rPr lang="cs-CZ" dirty="0" err="1" smtClean="0"/>
              <a:t>va</a:t>
            </a:r>
            <a:r>
              <a:rPr lang="cs-CZ" dirty="0" smtClean="0"/>
              <a:t>/</a:t>
            </a:r>
            <a:r>
              <a:rPr lang="cs-CZ" dirty="0" err="1" smtClean="0"/>
              <a:t>Ça</a:t>
            </a:r>
            <a:r>
              <a:rPr lang="cs-CZ" dirty="0" smtClean="0"/>
              <a:t> </a:t>
            </a:r>
            <a:r>
              <a:rPr lang="cs-CZ" dirty="0" err="1" smtClean="0"/>
              <a:t>va</a:t>
            </a:r>
            <a:r>
              <a:rPr lang="cs-CZ" dirty="0" smtClean="0"/>
              <a:t> </a:t>
            </a:r>
            <a:r>
              <a:rPr lang="cs-CZ" dirty="0" err="1" smtClean="0"/>
              <a:t>bien</a:t>
            </a:r>
            <a:r>
              <a:rPr lang="cs-CZ" dirty="0" smtClean="0"/>
              <a:t>/</a:t>
            </a:r>
            <a:r>
              <a:rPr lang="cs-CZ" dirty="0" err="1" smtClean="0"/>
              <a:t>Ça</a:t>
            </a:r>
            <a:r>
              <a:rPr lang="cs-CZ" dirty="0" smtClean="0"/>
              <a:t> </a:t>
            </a:r>
            <a:r>
              <a:rPr lang="cs-CZ" dirty="0" err="1" smtClean="0"/>
              <a:t>va</a:t>
            </a:r>
            <a:r>
              <a:rPr lang="cs-CZ" dirty="0" smtClean="0"/>
              <a:t> </a:t>
            </a:r>
            <a:r>
              <a:rPr lang="cs-CZ" dirty="0" err="1" smtClean="0"/>
              <a:t>mal</a:t>
            </a:r>
            <a:r>
              <a:rPr lang="cs-CZ" dirty="0" smtClean="0"/>
              <a:t>/</a:t>
            </a:r>
            <a:r>
              <a:rPr lang="cs-CZ" dirty="0" err="1" smtClean="0"/>
              <a:t>Comme</a:t>
            </a:r>
            <a:r>
              <a:rPr lang="cs-CZ" dirty="0" smtClean="0"/>
              <a:t> </a:t>
            </a:r>
            <a:r>
              <a:rPr lang="cs-CZ" dirty="0" err="1" smtClean="0"/>
              <a:t>ci</a:t>
            </a:r>
            <a:r>
              <a:rPr lang="cs-CZ" dirty="0" smtClean="0"/>
              <a:t> </a:t>
            </a:r>
            <a:r>
              <a:rPr lang="cs-CZ" dirty="0" err="1" smtClean="0"/>
              <a:t>comme</a:t>
            </a:r>
            <a:r>
              <a:rPr lang="cs-CZ" dirty="0" smtClean="0"/>
              <a:t> </a:t>
            </a:r>
            <a:r>
              <a:rPr lang="cs-CZ" dirty="0" err="1" smtClean="0"/>
              <a:t>ça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4" name="mp4 (2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2475" y="1825625"/>
            <a:ext cx="8147050" cy="4351338"/>
          </a:xfrm>
        </p:spPr>
      </p:pic>
    </p:spTree>
    <p:extLst>
      <p:ext uri="{BB962C8B-B14F-4D97-AF65-F5344CB8AC3E}">
        <p14:creationId xmlns:p14="http://schemas.microsoft.com/office/powerpoint/2010/main" val="31257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</a:t>
            </a:r>
            <a:r>
              <a:rPr lang="cs-CZ" dirty="0" smtClean="0"/>
              <a:t>omment tu </a:t>
            </a:r>
            <a:r>
              <a:rPr lang="cs-CZ" dirty="0" err="1" smtClean="0"/>
              <a:t>t'appelles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098" name="Picture 2" descr="VÃ½sledek obrÃ¡zku pro je mÂ´appel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6906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46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</Words>
  <Application>Microsoft Office PowerPoint</Application>
  <PresentationFormat>Širokoúhlá obrazovka</PresentationFormat>
  <Paragraphs>7</Paragraphs>
  <Slides>7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 Les premières phrases</vt:lpstr>
      <vt:lpstr>Bonjour!</vt:lpstr>
      <vt:lpstr>Au revoir!</vt:lpstr>
      <vt:lpstr>Asseyez-vous      </vt:lpstr>
      <vt:lpstr>Merci!</vt:lpstr>
      <vt:lpstr>Comment ça va?  Ça va/Ça va bien/Ça va mal/Comme ci comme ça. </vt:lpstr>
      <vt:lpstr>Comment tu t'appelles?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premières phrases</dc:title>
  <dc:creator>Šárka Štorkánová</dc:creator>
  <cp:lastModifiedBy>Šárka Štorkánová</cp:lastModifiedBy>
  <cp:revision>5</cp:revision>
  <dcterms:created xsi:type="dcterms:W3CDTF">2019-08-27T09:09:07Z</dcterms:created>
  <dcterms:modified xsi:type="dcterms:W3CDTF">2019-08-27T09:35:47Z</dcterms:modified>
</cp:coreProperties>
</file>