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1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371AA9A0-95E4-4AB9-B8F1-CB245BE7C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883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5811FEA-180F-44B0-BC1A-44EB19F8DF82}" type="slidenum">
              <a:rPr 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4638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0BE89-B103-4999-B49F-075A7E0647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12D46-DF00-463A-8896-340043571BB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381EF8-C9AE-4D00-9EE6-21DDD9F1AD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703D4-5509-4348-BB86-5A2964E164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40AE6-3323-4869-A7AC-F83A421614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10A08-3B01-4790-BF2F-9E44DA740E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C53E2-FA92-4020-B1DD-9C38FA8D90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DF8E8-92A7-4DDE-AA70-E4C8ADCA12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677E5F-F25D-4D67-BD65-614A42AA6DB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478D9-244C-4045-9F35-C429DC6276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57685-9F28-4D6E-B878-284FA5BDD7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ACA4440-8744-4C20-968B-58FB287906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szs-tabor.cz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B1TEsqg4Sk&amp;list=PLFD588D4624E63F3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373063"/>
            <a:ext cx="145573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95400" y="430213"/>
            <a:ext cx="5040313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95000"/>
              </a:lnSpc>
            </a:pPr>
            <a:r>
              <a:rPr lang="cs-CZ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Střední zdravotnická škola</a:t>
            </a:r>
            <a:r>
              <a:rPr lang="cs-CZ" sz="2800">
                <a:solidFill>
                  <a:srgbClr val="000000"/>
                </a:solidFill>
              </a:rPr>
              <a:t> </a:t>
            </a:r>
          </a:p>
          <a:p>
            <a:pPr eaLnBrk="1">
              <a:lnSpc>
                <a:spcPct val="95000"/>
              </a:lnSpc>
            </a:pPr>
            <a:r>
              <a:rPr lang="cs-CZ" sz="13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  Mostecká 1912                       	            www.szs-tabor.cz</a:t>
            </a:r>
            <a:endParaRPr lang="cs-CZ" sz="1300">
              <a:latin typeface="Times New Roman" pitchFamily="16" charset="0"/>
              <a:cs typeface="Times New Roman" pitchFamily="16" charset="0"/>
              <a:hlinkClick r:id="rId5"/>
            </a:endParaRPr>
          </a:p>
          <a:p>
            <a:pPr eaLnBrk="1">
              <a:lnSpc>
                <a:spcPct val="95000"/>
              </a:lnSpc>
            </a:pPr>
            <a:r>
              <a:rPr lang="cs-CZ" sz="13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  390 41 Tábor			            +420 381 252 514</a:t>
            </a:r>
          </a:p>
        </p:txBody>
      </p:sp>
      <p:graphicFrame>
        <p:nvGraphicFramePr>
          <p:cNvPr id="30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357194"/>
              </p:ext>
            </p:extLst>
          </p:nvPr>
        </p:nvGraphicFramePr>
        <p:xfrm>
          <a:off x="279400" y="1666875"/>
          <a:ext cx="9328150" cy="5378451"/>
        </p:xfrm>
        <a:graphic>
          <a:graphicData uri="http://schemas.openxmlformats.org/drawingml/2006/table">
            <a:tbl>
              <a:tblPr/>
              <a:tblGrid>
                <a:gridCol w="2125663"/>
                <a:gridCol w="7202487"/>
              </a:tblGrid>
              <a:tr h="452401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orndale;Times New Roman" pitchFamily="16" charset="0"/>
                          <a:ea typeface="Microsoft YaHei" charset="-122"/>
                        </a:rPr>
                        <a:t>DIGITÁLNÍ UČEBNÍ MATERIÁL</a:t>
                      </a:r>
                    </a:p>
                  </a:txBody>
                  <a:tcPr marL="90000" marR="90000" marT="59395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Číslo projektu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CZ.1.07/1.5.00/34.0791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Tematická </a:t>
                      </a: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oblast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Etiketa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Ročník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1. – 4. ročník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Jméno autora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Mgr. Jana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Matušíková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Název DUM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Podání ruky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Datum vytvoření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Březen 2013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Datum ověřen</a:t>
                      </a: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orndale;Times New Roman" pitchFamily="16" charset="0"/>
                          <a:ea typeface="Microsoft YaHei" charset="-122"/>
                        </a:rPr>
                        <a:t>í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28.05.2013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Označení DUM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VY_32_INOVACE_02.03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183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Anotace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Žák se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naučí slušnému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chování - společensky přijatelné chování je cestou k úspěchu.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2090" name="Picture 8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534988"/>
            <a:ext cx="37449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91" name="Picture 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43775"/>
            <a:ext cx="100790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Podání ruky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9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20950" y="2298151"/>
            <a:ext cx="5759722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Ruku podává vždy:</a:t>
            </a:r>
            <a:endParaRPr lang="cs-CZ" sz="1050" dirty="0" smtClean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žena…..					muži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starší…..					mladšímu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nadřízený…..				podřízenému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významný…..				méně významnému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hostitel….					hostu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784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1598985"/>
            <a:ext cx="5038725" cy="43617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podává se pravá ruka a to celá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ruka se podává krátce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stisk musí být pevný (žádná leklá ryba)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vždy se díváme druhému do očí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ruku podáváme s úsměvem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rukou nikdy netřeseme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nepodáváme ruku špinavou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nepodáváme ruku v sádře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muži nepodávají ruku v rukavici (ženy si rukavici mohou nechat)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pokud se vám ruce potí, nenápadně si utřeme ruku v kapse do kapesníku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14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2107842"/>
            <a:ext cx="5038725" cy="3343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Pozor!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 při podávání ruky muž vždy stojí, sedí-li, postaví se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 žena může zůstat sedět, ale není to úplně vhodné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 nepodáváme ruku, když protějšek jí a nebo má doslov plné ruce práce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359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1789293"/>
            <a:ext cx="5038725" cy="39810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effectLst/>
                <a:latin typeface="Arial"/>
                <a:ea typeface="Calibri"/>
                <a:cs typeface="Times New Roman"/>
              </a:rPr>
              <a:t>Políbení ruky: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dnes se již pokládá za teatrální gesto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líbání ruky se hodí jen pro skutečně slavnostní příležitosti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polibek se jen naznačuje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pán nezdvihá ženě ruku, ale 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skloní 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se k ní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líbání ruky se provádí jen v uzavřených místnostech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ruku v rukavici ženě nelíbáme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51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1948568"/>
            <a:ext cx="5038725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effectLst/>
                <a:latin typeface="Arial"/>
                <a:ea typeface="Calibri"/>
                <a:cs typeface="Times New Roman"/>
              </a:rPr>
              <a:t>Smekání: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ž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ena nesmeká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m</a:t>
            </a:r>
            <a:r>
              <a:rPr lang="cs-CZ" smtClean="0">
                <a:effectLst/>
                <a:latin typeface="Arial"/>
                <a:ea typeface="Calibri"/>
                <a:cs typeface="Times New Roman"/>
              </a:rPr>
              <a:t>už 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je povinen smeknout, a to tři kroky před setkáním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Pozor!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cs-CZ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muži a hoši </a:t>
            </a:r>
            <a:r>
              <a:rPr lang="cs-CZ" b="1" dirty="0" smtClean="0">
                <a:effectLst/>
                <a:latin typeface="Arial"/>
                <a:ea typeface="Calibri"/>
                <a:cs typeface="Times New Roman"/>
              </a:rPr>
              <a:t>snímají 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jakoukoliv pokrývku hlavy </a:t>
            </a:r>
            <a:r>
              <a:rPr lang="cs-CZ" b="1" dirty="0" smtClean="0">
                <a:effectLst/>
                <a:latin typeface="Arial"/>
                <a:ea typeface="Calibri"/>
                <a:cs typeface="Times New Roman"/>
              </a:rPr>
              <a:t>při vstupu do místnosti</a:t>
            </a: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, při hraní státní hymny a na pohřbu</a:t>
            </a:r>
            <a:endParaRPr lang="cs-CZ" sz="1050" dirty="0" smtClean="0">
              <a:effectLst/>
              <a:latin typeface="Calibri"/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78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95896" y="3059757"/>
            <a:ext cx="823821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2"/>
              </a:rPr>
              <a:t>http://www.youtube.com/watch?v=XB1TEsqg4Sk&amp;list=PLFD588D4624E63F3E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0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3001963"/>
            <a:ext cx="576103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8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156</Words>
  <Application>Microsoft Office PowerPoint</Application>
  <PresentationFormat>Vlastní</PresentationFormat>
  <Paragraphs>64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Microsoft YaHei</vt:lpstr>
      <vt:lpstr>Arial</vt:lpstr>
      <vt:lpstr>Calibri</vt:lpstr>
      <vt:lpstr>Georgia</vt:lpstr>
      <vt:lpstr>Symbol</vt:lpstr>
      <vt:lpstr>Thorndale;Times New Roman</vt:lpstr>
      <vt:lpstr>Times New Roman</vt:lpstr>
      <vt:lpstr>Trebuchet MS</vt:lpstr>
      <vt:lpstr>Wingdings</vt:lpstr>
      <vt:lpstr>Aerodynamika</vt:lpstr>
      <vt:lpstr>Prezentace aplikace PowerPoint</vt:lpstr>
      <vt:lpstr>Podání ruky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Zakostelecka Alena</dc:creator>
  <cp:lastModifiedBy>Mgr. Jaroslav Melša</cp:lastModifiedBy>
  <cp:revision>14</cp:revision>
  <cp:lastPrinted>1601-01-01T00:00:00Z</cp:lastPrinted>
  <dcterms:created xsi:type="dcterms:W3CDTF">2012-11-13T18:56:49Z</dcterms:created>
  <dcterms:modified xsi:type="dcterms:W3CDTF">2019-09-17T10:11:36Z</dcterms:modified>
</cp:coreProperties>
</file>