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62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16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8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3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6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8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1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3200" b="1" dirty="0" smtClean="0"/>
              <a:t>ac2A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ING. Adéla Čiháková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 </a:t>
            </a:r>
            <a:r>
              <a:rPr lang="cs-CZ" sz="2400" b="1" dirty="0">
                <a:solidFill>
                  <a:prstClr val="black"/>
                </a:solidFill>
              </a:rPr>
              <a:t>+ </a:t>
            </a:r>
            <a:r>
              <a:rPr lang="cs-CZ" sz="2400" b="1" dirty="0" smtClean="0">
                <a:solidFill>
                  <a:prstClr val="black"/>
                </a:solidFill>
              </a:rPr>
              <a:t>kabinet č.59</a:t>
            </a:r>
            <a:endParaRPr lang="cs-CZ" sz="2400" b="1" dirty="0" smtClean="0"/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65542"/>
            <a:ext cx="2168106" cy="216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9557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82151"/>
            <a:ext cx="10058400" cy="45547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Celková hodinová dotace – 2. ročník – 32 hodin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KLASIFIKACE</a:t>
            </a:r>
          </a:p>
          <a:p>
            <a:pPr marL="0" indent="0">
              <a:buNone/>
            </a:pPr>
            <a:r>
              <a:rPr lang="cs-CZ" sz="2600" dirty="0"/>
              <a:t>I</a:t>
            </a:r>
            <a:r>
              <a:rPr lang="cs-CZ" sz="2600" dirty="0" smtClean="0"/>
              <a:t>. pololetí – 3x písemné zkoušení</a:t>
            </a:r>
          </a:p>
          <a:p>
            <a:pPr marL="0" indent="0">
              <a:buNone/>
            </a:pPr>
            <a:r>
              <a:rPr lang="cs-CZ" sz="2600" dirty="0" smtClean="0"/>
              <a:t>II. pololetí – 3x písemné zkoušení		</a:t>
            </a:r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Hodnocení testů:</a:t>
            </a:r>
          </a:p>
          <a:p>
            <a:pPr marL="0" indent="0">
              <a:buNone/>
            </a:pPr>
            <a:r>
              <a:rPr lang="cs-CZ" sz="2600" dirty="0" smtClean="0"/>
              <a:t>1 =&gt; 90%</a:t>
            </a:r>
          </a:p>
          <a:p>
            <a:pPr marL="0" indent="0">
              <a:buNone/>
            </a:pPr>
            <a:r>
              <a:rPr lang="cs-CZ" sz="2600" dirty="0" smtClean="0"/>
              <a:t>2 =&gt; 80%</a:t>
            </a:r>
          </a:p>
          <a:p>
            <a:pPr marL="0" indent="0">
              <a:buNone/>
            </a:pPr>
            <a:r>
              <a:rPr lang="cs-CZ" sz="2600" dirty="0" smtClean="0"/>
              <a:t>3 =&gt; 60%</a:t>
            </a:r>
          </a:p>
          <a:p>
            <a:pPr marL="0" indent="0">
              <a:buNone/>
            </a:pPr>
            <a:r>
              <a:rPr lang="cs-CZ" sz="2600" dirty="0" smtClean="0"/>
              <a:t>4 =&gt; 40%</a:t>
            </a:r>
          </a:p>
          <a:p>
            <a:pPr marL="0" indent="0">
              <a:buNone/>
            </a:pPr>
            <a:r>
              <a:rPr lang="cs-CZ" sz="2600" dirty="0" smtClean="0"/>
              <a:t>5 =&gt; 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</a:t>
            </a:r>
            <a:r>
              <a:rPr lang="cs-CZ" sz="3600" dirty="0" smtClean="0">
                <a:solidFill>
                  <a:srgbClr val="FF0000"/>
                </a:solidFill>
              </a:rPr>
              <a:t>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</a:rPr>
              <a:t>Josef Mach - Ekonomika </a:t>
            </a:r>
            <a:r>
              <a:rPr lang="cs-CZ" sz="2400" b="1" dirty="0">
                <a:latin typeface="Arial" panose="020B0604020202020204" pitchFamily="34" charset="0"/>
              </a:rPr>
              <a:t>pro SOU obor kuchař/číšník 1.,2.,3. </a:t>
            </a:r>
            <a:r>
              <a:rPr lang="cs-CZ" sz="2400" b="1" dirty="0" smtClean="0">
                <a:latin typeface="Arial" panose="020B0604020202020204" pitchFamily="34" charset="0"/>
              </a:rPr>
              <a:t>díl</a:t>
            </a:r>
            <a:endParaRPr 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44" y="2621440"/>
            <a:ext cx="6027481" cy="329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310551"/>
            <a:ext cx="10058400" cy="6280030"/>
          </a:xfrm>
        </p:spPr>
        <p:txBody>
          <a:bodyPr numCol="2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cs-CZ" sz="320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Základy </a:t>
            </a:r>
            <a:r>
              <a:rPr lang="cs-CZ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ekonomiky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ekonomika - systémy, charakteristika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pojmy - potřeby, statky, služby, spotřeba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pojmy - výroba, výrobní faktory, vzácnost, hospodářský proces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Trh - charakteristika, rozdělení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Tržní subjekty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Poptávka a nabídka - grafy, faktory ovlivňující N a P, rovnovážná cena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Zboží, cena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Písemné opakování - </a:t>
            </a:r>
            <a:r>
              <a:rPr lang="cs-CZ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819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2294" y="474453"/>
            <a:ext cx="10058400" cy="5952226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Zaměstnanci</a:t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práce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za škodu - druhy škod</a:t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Práva a povinnosti zaměstnance a zaměstnavatele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Písemné opakování - 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Podnikání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</a:t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Podnikatel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Obchodní společnosti a obchodní rejstřík</a:t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formy podnikání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Živnostenské podnikání, živnostenský úřad</a:t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 a zánik podniku - podmínky</a:t>
            </a: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Písemné opakování - 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001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58</TotalTime>
  <Words>96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Times New Roman</vt:lpstr>
      <vt:lpstr>Mýdlo</vt:lpstr>
      <vt:lpstr>Ekonomika  ac2A</vt:lpstr>
      <vt:lpstr>Úvodní hodina</vt:lpstr>
      <vt:lpstr>Informace o předmětu</vt:lpstr>
      <vt:lpstr>Učebnice – doporučené:</vt:lpstr>
      <vt:lpstr>    Základy tržní ekonomiky Tržní ekonomika - systémy, charakteristika Základní pojmy - potřeby, statky, služby, spotřeba Základní pojmy - výroba, výrobní faktory, vzácnost, hospodářský proces Trh - charakteristika, rozdělení Tržní subjekty Poptávka a nabídka - grafy, faktory ovlivňující N a P, rovnovážná cena Zboží, cena Písemné opakování - TEST</vt:lpstr>
      <vt:lpstr>Zaměstnanci Organizace práce Odpovědnost za škodu - druhy škod Práva a povinnosti zaměstnance a zaměstnavatele Písemné opakování - TEST Podnikání Podnik Podnikatel Obchodní společnosti a obchodní rejstřík Právní formy podnikání Živnostenské podnikání, živnostenský úřad Vznik a zánik podniku - podmínky Písemné opakování - TEST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15</cp:revision>
  <dcterms:created xsi:type="dcterms:W3CDTF">2019-08-31T17:14:28Z</dcterms:created>
  <dcterms:modified xsi:type="dcterms:W3CDTF">2019-09-02T15:53:44Z</dcterms:modified>
</cp:coreProperties>
</file>