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62" r:id="rId3"/>
    <p:sldId id="258" r:id="rId4"/>
    <p:sldId id="261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16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528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8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13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37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2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6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18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23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38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1163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9/11/2019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24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400" b="1" dirty="0" smtClean="0"/>
              <a:t>Ekonomika</a:t>
            </a:r>
            <a:r>
              <a:rPr lang="cs-CZ" b="1" dirty="0"/>
              <a:t/>
            </a:r>
            <a:br>
              <a:rPr lang="cs-CZ" b="1" dirty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3200" b="1" dirty="0" smtClean="0"/>
              <a:t>ac3B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/>
              <a:t>ING. Adéla Čiháková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01373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000" u="sng" dirty="0" smtClean="0">
                <a:solidFill>
                  <a:srgbClr val="002060"/>
                </a:solidFill>
              </a:rPr>
              <a:t>Úvodní hodina</a:t>
            </a:r>
            <a:endParaRPr lang="cs-CZ" sz="6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031" y="210312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Kde mě najdete:</a:t>
            </a:r>
          </a:p>
          <a:p>
            <a:pPr algn="ctr" fontAlgn="base"/>
            <a:r>
              <a:rPr lang="cs-CZ" sz="2400" b="1" dirty="0"/>
              <a:t>Sborovna </a:t>
            </a:r>
            <a:r>
              <a:rPr lang="cs-CZ" sz="2400" b="1" dirty="0" smtClean="0"/>
              <a:t>2.patro </a:t>
            </a:r>
            <a:r>
              <a:rPr lang="cs-CZ" sz="2400" b="1" dirty="0">
                <a:solidFill>
                  <a:prstClr val="black"/>
                </a:solidFill>
              </a:rPr>
              <a:t>+ </a:t>
            </a:r>
            <a:r>
              <a:rPr lang="cs-CZ" sz="2400" b="1" dirty="0" smtClean="0">
                <a:solidFill>
                  <a:prstClr val="black"/>
                </a:solidFill>
              </a:rPr>
              <a:t>kabinet č.59</a:t>
            </a:r>
            <a:endParaRPr lang="cs-CZ" sz="2400" b="1" dirty="0" smtClean="0"/>
          </a:p>
          <a:p>
            <a:pPr algn="ctr" fontAlgn="base"/>
            <a:r>
              <a:rPr lang="cs-CZ" sz="2400" b="1" dirty="0" smtClean="0"/>
              <a:t>E-mail</a:t>
            </a:r>
            <a:r>
              <a:rPr lang="cs-CZ" sz="2400" b="1" dirty="0"/>
              <a:t>: cihakovaa@iss.pb.cz</a:t>
            </a:r>
            <a:endParaRPr lang="cs-CZ" sz="2400" dirty="0"/>
          </a:p>
          <a:p>
            <a:pPr algn="ctr"/>
            <a:endParaRPr lang="cs-CZ" sz="24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Konzultační hodiny – vždy po předchozí domluvě:</a:t>
            </a:r>
          </a:p>
          <a:p>
            <a:pPr algn="ctr"/>
            <a:r>
              <a:rPr lang="cs-CZ" sz="2400" b="1" dirty="0"/>
              <a:t>Pondělí a středa </a:t>
            </a:r>
            <a:r>
              <a:rPr lang="cs-CZ" sz="2400" b="1" dirty="0" smtClean="0"/>
              <a:t>14:10 </a:t>
            </a:r>
            <a:r>
              <a:rPr lang="cs-CZ" sz="2400" b="1" dirty="0"/>
              <a:t>– 14:55 </a:t>
            </a:r>
            <a:r>
              <a:rPr lang="cs-CZ" sz="2400" b="1" dirty="0" smtClean="0"/>
              <a:t>hod.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039557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Informace o předmětu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82151"/>
            <a:ext cx="10058400" cy="45547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600" dirty="0" smtClean="0"/>
              <a:t>Celková hodinová dotace – 3. ročník – </a:t>
            </a:r>
            <a:r>
              <a:rPr lang="cs-CZ" sz="2600" dirty="0" smtClean="0"/>
              <a:t>31 </a:t>
            </a:r>
            <a:r>
              <a:rPr lang="cs-CZ" sz="2600" dirty="0" smtClean="0"/>
              <a:t>hodin</a:t>
            </a:r>
          </a:p>
          <a:p>
            <a:endParaRPr lang="cs-CZ" sz="2600" dirty="0"/>
          </a:p>
          <a:p>
            <a:pPr marL="0" indent="0">
              <a:buNone/>
            </a:pPr>
            <a:r>
              <a:rPr lang="cs-CZ" sz="2600" b="1" dirty="0" smtClean="0"/>
              <a:t>KLASIFIKACE</a:t>
            </a:r>
          </a:p>
          <a:p>
            <a:pPr marL="0" indent="0">
              <a:buNone/>
            </a:pPr>
            <a:r>
              <a:rPr lang="cs-CZ" sz="2600" dirty="0"/>
              <a:t>I</a:t>
            </a:r>
            <a:r>
              <a:rPr lang="cs-CZ" sz="2600" dirty="0" smtClean="0"/>
              <a:t>. pololetí – 3x písemné zkoušení</a:t>
            </a:r>
          </a:p>
          <a:p>
            <a:pPr marL="0" indent="0">
              <a:buNone/>
            </a:pPr>
            <a:r>
              <a:rPr lang="cs-CZ" sz="2600" dirty="0" smtClean="0"/>
              <a:t>II. pololetí – 3x písemné zkoušení		</a:t>
            </a:r>
          </a:p>
          <a:p>
            <a:endParaRPr lang="cs-CZ" sz="2600" dirty="0" smtClean="0"/>
          </a:p>
          <a:p>
            <a:pPr marL="0" indent="0">
              <a:buNone/>
            </a:pPr>
            <a:r>
              <a:rPr lang="cs-CZ" sz="2600" b="1" dirty="0" smtClean="0"/>
              <a:t>Hodnocení testů:</a:t>
            </a:r>
          </a:p>
          <a:p>
            <a:pPr marL="0" indent="0">
              <a:buNone/>
            </a:pPr>
            <a:r>
              <a:rPr lang="cs-CZ" sz="2600" dirty="0" smtClean="0"/>
              <a:t>1 =&gt; 90%</a:t>
            </a:r>
          </a:p>
          <a:p>
            <a:pPr marL="0" indent="0">
              <a:buNone/>
            </a:pPr>
            <a:r>
              <a:rPr lang="cs-CZ" sz="2600" dirty="0" smtClean="0"/>
              <a:t>2 =&gt; 80%</a:t>
            </a:r>
          </a:p>
          <a:p>
            <a:pPr marL="0" indent="0">
              <a:buNone/>
            </a:pPr>
            <a:r>
              <a:rPr lang="cs-CZ" sz="2600" dirty="0" smtClean="0"/>
              <a:t>3 =&gt; 60%</a:t>
            </a:r>
          </a:p>
          <a:p>
            <a:pPr marL="0" indent="0">
              <a:buNone/>
            </a:pPr>
            <a:r>
              <a:rPr lang="cs-CZ" sz="2600" dirty="0" smtClean="0"/>
              <a:t>4 =&gt; 40%</a:t>
            </a:r>
          </a:p>
          <a:p>
            <a:pPr marL="0" indent="0">
              <a:buNone/>
            </a:pPr>
            <a:r>
              <a:rPr lang="cs-CZ" sz="2600" dirty="0" smtClean="0"/>
              <a:t>5 =&gt; 0%</a:t>
            </a:r>
          </a:p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51274" y="4399470"/>
            <a:ext cx="478191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Do příští hodiny: </a:t>
            </a:r>
          </a:p>
          <a:p>
            <a:pPr algn="ctr"/>
            <a:r>
              <a:rPr lang="cs-CZ" sz="3600" dirty="0" smtClean="0">
                <a:solidFill>
                  <a:srgbClr val="FF0000"/>
                </a:solidFill>
              </a:rPr>
              <a:t>SEŠIT A4 – POVINNĚ!</a:t>
            </a:r>
            <a:endParaRPr lang="cs-CZ" sz="3600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361" y="1945329"/>
            <a:ext cx="2199736" cy="21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3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002060"/>
                </a:solidFill>
              </a:rPr>
              <a:t>Učebnice – doporučené:</a:t>
            </a:r>
            <a:endParaRPr lang="cs-CZ" sz="4000" u="sng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>
                <a:latin typeface="Arial" panose="020B0604020202020204" pitchFamily="34" charset="0"/>
              </a:rPr>
              <a:t>Josef Mach - Ekonomika </a:t>
            </a:r>
            <a:r>
              <a:rPr lang="cs-CZ" sz="2400" b="1" dirty="0">
                <a:latin typeface="Arial" panose="020B0604020202020204" pitchFamily="34" charset="0"/>
              </a:rPr>
              <a:t>pro SOU obor kuchař/číšník 1.,2.,3. </a:t>
            </a:r>
            <a:r>
              <a:rPr lang="cs-CZ" sz="2400" b="1" dirty="0" smtClean="0">
                <a:latin typeface="Arial" panose="020B0604020202020204" pitchFamily="34" charset="0"/>
              </a:rPr>
              <a:t>díl</a:t>
            </a:r>
            <a:endParaRPr lang="cs-CZ" sz="2400" b="1" dirty="0">
              <a:latin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444" y="2621440"/>
            <a:ext cx="6027481" cy="3296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9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2294" y="474453"/>
            <a:ext cx="10058400" cy="5952226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</a:t>
            </a: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majetek </a:t>
            </a:r>
            <a:r>
              <a:rPr lang="cs-CZ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podniku</a:t>
            </a: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Dlouhodobý majetek - druhy, </a:t>
            </a:r>
            <a:r>
              <a:rPr lang="cs-CZ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</a:t>
            </a: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Oběžný majetek - druhy, </a:t>
            </a:r>
            <a:r>
              <a:rPr lang="cs-CZ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</a:t>
            </a: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Náklady - druhy, </a:t>
            </a:r>
            <a:r>
              <a:rPr lang="cs-CZ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</a:t>
            </a: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Výnosy - druhy, </a:t>
            </a:r>
            <a:r>
              <a:rPr lang="cs-CZ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charakteristika</a:t>
            </a: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40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Hospodářský výsledek - použití, </a:t>
            </a:r>
            <a:r>
              <a:rPr lang="cs-CZ" sz="40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</a:t>
            </a: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001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671942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Peníze - význam,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druhy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Platební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styk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Inflace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Úroková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míra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Mzdy - druhy,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výpočet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Státní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rozpočet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Daňová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soustava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Pojišťovací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soustava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7967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4453" y="642594"/>
            <a:ext cx="10650747" cy="5352764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Sociální 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zdravotní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pojištění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Zásady a vedení daňové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Daňová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evidence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Ocenění majetku a závazků v daňové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evidenci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Základ daně z příjmů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Daňové přiznání </a:t>
            </a:r>
            <a:r>
              <a:rPr lang="cs-CZ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</a:t>
            </a: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435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ýdlo">
  <a:themeElements>
    <a:clrScheme name="Mýdlo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Mýdlo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ýdlo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60</TotalTime>
  <Words>107</Words>
  <Application>Microsoft Office PowerPoint</Application>
  <PresentationFormat>Širokoúhlá obrazovka</PresentationFormat>
  <Paragraphs>30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Garamond</vt:lpstr>
      <vt:lpstr>Times New Roman</vt:lpstr>
      <vt:lpstr>Mýdlo</vt:lpstr>
      <vt:lpstr>Ekonomika  ac3B</vt:lpstr>
      <vt:lpstr>Úvodní hodina</vt:lpstr>
      <vt:lpstr>Informace o předmětu</vt:lpstr>
      <vt:lpstr>Učebnice – doporučené:</vt:lpstr>
      <vt:lpstr> Podnik, majetek podniku  Dlouhodobý majetek - druhy, charakteristika  Oběžný majetek - druhy, charakteristika  Náklady - druhy, charakteristika  Výnosy - druhy, charakteristika  Hospodářský výsledek - použití, význam   </vt:lpstr>
      <vt:lpstr> Peníze - význam, druhy  Platební styk  Inflace  Úroková míra  Mzdy - druhy, výpočet  Státní rozpočet  Daňová soustava  Pojišťovací soustava </vt:lpstr>
      <vt:lpstr> Sociální a zdravotní pojištění  Zásady a vedení daňové evidence  Daňová evidence  Ocenění majetku a závazků v daňové evidenci  Základ daně z příjmů FO  Daňové přiznání FO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 ac2a</dc:title>
  <dc:creator>Ing. Adéla Čiháková</dc:creator>
  <cp:lastModifiedBy>Ing. Adéla Čiháková</cp:lastModifiedBy>
  <cp:revision>17</cp:revision>
  <dcterms:created xsi:type="dcterms:W3CDTF">2019-08-31T17:14:28Z</dcterms:created>
  <dcterms:modified xsi:type="dcterms:W3CDTF">2019-09-11T19:37:07Z</dcterms:modified>
</cp:coreProperties>
</file>