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0" i="1" u="none" strike="noStrike" cap="none" spc="0" normalizeH="0" baseline="0">
        <a:ln>
          <a:noFill/>
        </a:ln>
        <a:solidFill>
          <a:srgbClr val="5E524C"/>
        </a:solidFill>
        <a:effectLst>
          <a:outerShdw blurRad="25400" dist="25400" dir="5520000" rotWithShape="0">
            <a:srgbClr val="FFFFFF">
              <a:alpha val="71999"/>
            </a:srgbClr>
          </a:outerShdw>
        </a:effectLst>
        <a:uFillTx/>
        <a:latin typeface="Avenir Next Medium"/>
        <a:ea typeface="Avenir Next Medium"/>
        <a:cs typeface="Avenir Next Medium"/>
        <a:sym typeface="Avenir Next Medium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0" i="1" u="none" strike="noStrike" cap="none" spc="0" normalizeH="0" baseline="0">
        <a:ln>
          <a:noFill/>
        </a:ln>
        <a:solidFill>
          <a:srgbClr val="5E524C"/>
        </a:solidFill>
        <a:effectLst>
          <a:outerShdw blurRad="25400" dist="25400" dir="5520000" rotWithShape="0">
            <a:srgbClr val="FFFFFF">
              <a:alpha val="71999"/>
            </a:srgbClr>
          </a:outerShdw>
        </a:effectLst>
        <a:uFillTx/>
        <a:latin typeface="Avenir Next Medium"/>
        <a:ea typeface="Avenir Next Medium"/>
        <a:cs typeface="Avenir Next Medium"/>
        <a:sym typeface="Avenir Next Medium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0" i="1" u="none" strike="noStrike" cap="none" spc="0" normalizeH="0" baseline="0">
        <a:ln>
          <a:noFill/>
        </a:ln>
        <a:solidFill>
          <a:srgbClr val="5E524C"/>
        </a:solidFill>
        <a:effectLst>
          <a:outerShdw blurRad="25400" dist="25400" dir="5520000" rotWithShape="0">
            <a:srgbClr val="FFFFFF">
              <a:alpha val="71999"/>
            </a:srgbClr>
          </a:outerShdw>
        </a:effectLst>
        <a:uFillTx/>
        <a:latin typeface="Avenir Next Medium"/>
        <a:ea typeface="Avenir Next Medium"/>
        <a:cs typeface="Avenir Next Medium"/>
        <a:sym typeface="Avenir Next Medium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0" i="1" u="none" strike="noStrike" cap="none" spc="0" normalizeH="0" baseline="0">
        <a:ln>
          <a:noFill/>
        </a:ln>
        <a:solidFill>
          <a:srgbClr val="5E524C"/>
        </a:solidFill>
        <a:effectLst>
          <a:outerShdw blurRad="25400" dist="25400" dir="5520000" rotWithShape="0">
            <a:srgbClr val="FFFFFF">
              <a:alpha val="71999"/>
            </a:srgbClr>
          </a:outerShdw>
        </a:effectLst>
        <a:uFillTx/>
        <a:latin typeface="Avenir Next Medium"/>
        <a:ea typeface="Avenir Next Medium"/>
        <a:cs typeface="Avenir Next Medium"/>
        <a:sym typeface="Avenir Next Medium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0" i="1" u="none" strike="noStrike" cap="none" spc="0" normalizeH="0" baseline="0">
        <a:ln>
          <a:noFill/>
        </a:ln>
        <a:solidFill>
          <a:srgbClr val="5E524C"/>
        </a:solidFill>
        <a:effectLst>
          <a:outerShdw blurRad="25400" dist="25400" dir="5520000" rotWithShape="0">
            <a:srgbClr val="FFFFFF">
              <a:alpha val="71999"/>
            </a:srgbClr>
          </a:outerShdw>
        </a:effectLst>
        <a:uFillTx/>
        <a:latin typeface="Avenir Next Medium"/>
        <a:ea typeface="Avenir Next Medium"/>
        <a:cs typeface="Avenir Next Medium"/>
        <a:sym typeface="Avenir Next Medium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0" i="1" u="none" strike="noStrike" cap="none" spc="0" normalizeH="0" baseline="0">
        <a:ln>
          <a:noFill/>
        </a:ln>
        <a:solidFill>
          <a:srgbClr val="5E524C"/>
        </a:solidFill>
        <a:effectLst>
          <a:outerShdw blurRad="25400" dist="25400" dir="5520000" rotWithShape="0">
            <a:srgbClr val="FFFFFF">
              <a:alpha val="71999"/>
            </a:srgbClr>
          </a:outerShdw>
        </a:effectLst>
        <a:uFillTx/>
        <a:latin typeface="Avenir Next Medium"/>
        <a:ea typeface="Avenir Next Medium"/>
        <a:cs typeface="Avenir Next Medium"/>
        <a:sym typeface="Avenir Next Medium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0" i="1" u="none" strike="noStrike" cap="none" spc="0" normalizeH="0" baseline="0">
        <a:ln>
          <a:noFill/>
        </a:ln>
        <a:solidFill>
          <a:srgbClr val="5E524C"/>
        </a:solidFill>
        <a:effectLst>
          <a:outerShdw blurRad="25400" dist="25400" dir="5520000" rotWithShape="0">
            <a:srgbClr val="FFFFFF">
              <a:alpha val="71999"/>
            </a:srgbClr>
          </a:outerShdw>
        </a:effectLst>
        <a:uFillTx/>
        <a:latin typeface="Avenir Next Medium"/>
        <a:ea typeface="Avenir Next Medium"/>
        <a:cs typeface="Avenir Next Medium"/>
        <a:sym typeface="Avenir Next Medium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0" i="1" u="none" strike="noStrike" cap="none" spc="0" normalizeH="0" baseline="0">
        <a:ln>
          <a:noFill/>
        </a:ln>
        <a:solidFill>
          <a:srgbClr val="5E524C"/>
        </a:solidFill>
        <a:effectLst>
          <a:outerShdw blurRad="25400" dist="25400" dir="5520000" rotWithShape="0">
            <a:srgbClr val="FFFFFF">
              <a:alpha val="71999"/>
            </a:srgbClr>
          </a:outerShdw>
        </a:effectLst>
        <a:uFillTx/>
        <a:latin typeface="Avenir Next Medium"/>
        <a:ea typeface="Avenir Next Medium"/>
        <a:cs typeface="Avenir Next Medium"/>
        <a:sym typeface="Avenir Next Medium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0" i="1" u="none" strike="noStrike" cap="none" spc="0" normalizeH="0" baseline="0">
        <a:ln>
          <a:noFill/>
        </a:ln>
        <a:solidFill>
          <a:srgbClr val="5E524C"/>
        </a:solidFill>
        <a:effectLst>
          <a:outerShdw blurRad="25400" dist="25400" dir="5520000" rotWithShape="0">
            <a:srgbClr val="FFFFFF">
              <a:alpha val="71999"/>
            </a:srgbClr>
          </a:outerShdw>
        </a:effectLst>
        <a:uFillTx/>
        <a:latin typeface="Avenir Next Medium"/>
        <a:ea typeface="Avenir Next Medium"/>
        <a:cs typeface="Avenir Next Medium"/>
        <a:sym typeface="Avenir Next Medium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ff">
        <a:font>
          <a:latin typeface="Avenir Next Demi Bold"/>
          <a:ea typeface="Avenir Next Demi Bold"/>
          <a:cs typeface="Avenir Next Demi Bold"/>
        </a:font>
        <a:srgbClr val="2A2927"/>
      </a:tcTxStyle>
      <a:tcStyle>
        <a:tcBdr>
          <a:left>
            <a:ln w="12700" cap="flat">
              <a:solidFill>
                <a:srgbClr val="514F48">
                  <a:alpha val="80000"/>
                </a:srgbClr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14F48">
                  <a:alpha val="80000"/>
                </a:srgbClr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14F48">
                  <a:alpha val="80000"/>
                </a:srgbClr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14F48">
                  <a:alpha val="80000"/>
                </a:srgbClr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14F48">
                  <a:alpha val="80000"/>
                </a:srgbClr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14F48">
                  <a:alpha val="80000"/>
                </a:srgbClr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2D1C3">
              <a:alpha val="25000"/>
            </a:srgb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solidFill>
                <a:srgbClr val="514F48">
                  <a:alpha val="8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514F48">
                  <a:alpha val="8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514F48">
                  <a:alpha val="8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514F48">
                  <a:alpha val="8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514F48">
                  <a:alpha val="8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514F48">
                  <a:alpha val="8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solidFill>
                <a:srgbClr val="514F48">
                  <a:alpha val="8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514F48">
                  <a:alpha val="8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514F48">
                  <a:alpha val="8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514F48">
                  <a:alpha val="8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514F48">
                  <a:alpha val="8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514F48">
                  <a:alpha val="8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solidFill>
                <a:srgbClr val="514F48">
                  <a:alpha val="8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514F48">
                  <a:alpha val="8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514F48">
                  <a:alpha val="8000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514F48">
                  <a:alpha val="8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514F48">
                  <a:alpha val="8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514F48">
                  <a:alpha val="8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2A2927"/>
      </a:tcTxStyle>
      <a:tcStyle>
        <a:tcBdr>
          <a:left>
            <a:ln w="12700" cap="flat">
              <a:solidFill>
                <a:srgbClr val="737269"/>
              </a:solidFill>
              <a:prstDash val="solid"/>
              <a:miter lim="400000"/>
            </a:ln>
          </a:left>
          <a:right>
            <a:ln w="12700" cap="flat">
              <a:solidFill>
                <a:srgbClr val="737269"/>
              </a:solidFill>
              <a:prstDash val="solid"/>
              <a:miter lim="400000"/>
            </a:ln>
          </a:right>
          <a:top>
            <a:ln w="12700" cap="flat">
              <a:solidFill>
                <a:srgbClr val="737269"/>
              </a:solidFill>
              <a:prstDash val="solid"/>
              <a:miter lim="400000"/>
            </a:ln>
          </a:top>
          <a:bottom>
            <a:ln w="12700" cap="flat">
              <a:solidFill>
                <a:srgbClr val="737269"/>
              </a:solidFill>
              <a:prstDash val="solid"/>
              <a:miter lim="400000"/>
            </a:ln>
          </a:bottom>
          <a:insideH>
            <a:ln w="12700" cap="flat">
              <a:solidFill>
                <a:srgbClr val="737269"/>
              </a:solidFill>
              <a:prstDash val="solid"/>
              <a:miter lim="400000"/>
            </a:ln>
          </a:insideH>
          <a:insideV>
            <a:ln w="12700" cap="flat">
              <a:solidFill>
                <a:srgbClr val="737269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blipFill rotWithShape="1">
            <a:blip xmlns:r="http://schemas.openxmlformats.org/officeDocument/2006/relationships" r:embed="rId1"/>
            <a:srcRect/>
            <a:tile tx="0" ty="0" sx="100000" sy="100000" flip="none" algn="tl"/>
          </a:blip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2A2927"/>
      </a:tcTxStyle>
      <a:tcStyle>
        <a:tcBdr>
          <a:left>
            <a:ln w="25400" cap="flat">
              <a:solidFill>
                <a:srgbClr val="737269"/>
              </a:solidFill>
              <a:prstDash val="solid"/>
              <a:miter lim="400000"/>
            </a:ln>
          </a:left>
          <a:right>
            <a:ln w="25400" cap="flat">
              <a:solidFill>
                <a:srgbClr val="737269"/>
              </a:solidFill>
              <a:prstDash val="solid"/>
              <a:miter lim="400000"/>
            </a:ln>
          </a:right>
          <a:top>
            <a:ln w="12700" cap="flat">
              <a:solidFill>
                <a:srgbClr val="737269"/>
              </a:solidFill>
              <a:prstDash val="solid"/>
              <a:miter lim="400000"/>
            </a:ln>
          </a:top>
          <a:bottom>
            <a:ln w="12700" cap="flat">
              <a:solidFill>
                <a:srgbClr val="737269"/>
              </a:solidFill>
              <a:prstDash val="solid"/>
              <a:miter lim="400000"/>
            </a:ln>
          </a:bottom>
          <a:insideH>
            <a:ln w="12700" cap="flat">
              <a:solidFill>
                <a:srgbClr val="737269"/>
              </a:solidFill>
              <a:prstDash val="solid"/>
              <a:miter lim="400000"/>
            </a:ln>
          </a:insideH>
          <a:insideV>
            <a:ln w="12700" cap="flat">
              <a:solidFill>
                <a:srgbClr val="737269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2A2927"/>
      </a:tcTxStyle>
      <a:tcStyle>
        <a:tcBdr>
          <a:left>
            <a:ln w="12700" cap="flat">
              <a:solidFill>
                <a:srgbClr val="737269"/>
              </a:solidFill>
              <a:prstDash val="solid"/>
              <a:miter lim="400000"/>
            </a:ln>
          </a:left>
          <a:right>
            <a:ln w="12700" cap="flat">
              <a:solidFill>
                <a:srgbClr val="737269"/>
              </a:solidFill>
              <a:prstDash val="solid"/>
              <a:miter lim="400000"/>
            </a:ln>
          </a:right>
          <a:top>
            <a:ln w="25400" cap="flat">
              <a:solidFill>
                <a:srgbClr val="737269"/>
              </a:solidFill>
              <a:prstDash val="solid"/>
              <a:miter lim="400000"/>
            </a:ln>
          </a:top>
          <a:bottom>
            <a:ln w="25400" cap="flat">
              <a:solidFill>
                <a:srgbClr val="737269"/>
              </a:solidFill>
              <a:prstDash val="solid"/>
              <a:miter lim="400000"/>
            </a:ln>
          </a:bottom>
          <a:insideH>
            <a:ln w="12700" cap="flat">
              <a:solidFill>
                <a:srgbClr val="737269"/>
              </a:solidFill>
              <a:prstDash val="solid"/>
              <a:miter lim="400000"/>
            </a:ln>
          </a:insideH>
          <a:insideV>
            <a:ln w="12700" cap="flat">
              <a:solidFill>
                <a:srgbClr val="73726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2A2927"/>
      </a:tcTxStyle>
      <a:tcStyle>
        <a:tcBdr>
          <a:left>
            <a:ln w="12700" cap="flat">
              <a:solidFill>
                <a:srgbClr val="737269"/>
              </a:solidFill>
              <a:prstDash val="solid"/>
              <a:miter lim="400000"/>
            </a:ln>
          </a:left>
          <a:right>
            <a:ln w="12700" cap="flat">
              <a:solidFill>
                <a:srgbClr val="737269"/>
              </a:solidFill>
              <a:prstDash val="solid"/>
              <a:miter lim="400000"/>
            </a:ln>
          </a:right>
          <a:top>
            <a:ln w="25400" cap="flat">
              <a:solidFill>
                <a:srgbClr val="737269"/>
              </a:solidFill>
              <a:prstDash val="solid"/>
              <a:miter lim="400000"/>
            </a:ln>
          </a:top>
          <a:bottom>
            <a:ln w="25400" cap="flat">
              <a:solidFill>
                <a:srgbClr val="737269"/>
              </a:solidFill>
              <a:prstDash val="solid"/>
              <a:miter lim="400000"/>
            </a:ln>
          </a:bottom>
          <a:insideH>
            <a:ln w="12700" cap="flat">
              <a:solidFill>
                <a:srgbClr val="737269"/>
              </a:solidFill>
              <a:prstDash val="solid"/>
              <a:miter lim="400000"/>
            </a:ln>
          </a:insideH>
          <a:insideV>
            <a:ln w="12700" cap="flat">
              <a:solidFill>
                <a:srgbClr val="737269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EEE7283C-3CF3-47DC-8721-378D4A62B228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2A2927"/>
      </a:tcTxStyle>
      <a:tcStyle>
        <a:tcBdr>
          <a:left>
            <a:ln w="127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2D1C3">
              <a:alpha val="25000"/>
            </a:srgbClr>
          </a:solidFill>
        </a:fill>
      </a:tcStyle>
    </a:band2H>
    <a:firstCol>
      <a:tcTxStyle b="off" i="off">
        <a:font>
          <a:latin typeface="Avenir Next Medium"/>
          <a:ea typeface="Avenir Next Medium"/>
          <a:cs typeface="Avenir Next Medium"/>
        </a:font>
        <a:srgbClr val="2A2927"/>
      </a:tcTxStyle>
      <a:tcStyle>
        <a:tcBdr>
          <a:left>
            <a:ln w="254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Avenir Next Medium"/>
          <a:ea typeface="Avenir Next Medium"/>
          <a:cs typeface="Avenir Next Medium"/>
        </a:font>
        <a:srgbClr val="2A2927"/>
      </a:tcTxStyle>
      <a:tcStyle>
        <a:tcBdr>
          <a:left>
            <a:ln w="127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Avenir Next Medium"/>
          <a:ea typeface="Avenir Next Medium"/>
          <a:cs typeface="Avenir Next Medium"/>
        </a:font>
        <a:srgbClr val="2A2927"/>
      </a:tcTxStyle>
      <a:tcStyle>
        <a:tcBdr>
          <a:left>
            <a:ln w="127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F821DB8-F4EB-4A41-A1BA-3FCAFE7338EE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2A292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000000">
                  <a:alpha val="7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000000">
                  <a:alpha val="7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>
                  <a:alpha val="7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2D1C3">
              <a:alpha val="25000"/>
            </a:srgb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solidFill>
                <a:srgbClr val="000000">
                  <a:alpha val="7000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000000">
                  <a:alpha val="7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000000">
                  <a:alpha val="7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000000">
                  <a:alpha val="7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>
                  <a:alpha val="7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>
                  <a:alpha val="7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000000">
                  <a:alpha val="7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>
                  <a:alpha val="7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000000">
                  <a:alpha val="7000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000000">
                  <a:alpha val="7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>
                  <a:alpha val="7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33BA23B1-9221-436E-865A-0063620EA4FD}" styleName="">
    <a:tblBg/>
    <a:wholeTbl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solidFill>
                <a:srgbClr val="F8F8F6">
                  <a:alpha val="80000"/>
                </a:srgbClr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8F8F6">
                  <a:alpha val="80000"/>
                </a:srgbClr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F8F8F6">
                  <a:alpha val="80000"/>
                </a:srgbClr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F8F8F6">
                  <a:alpha val="80000"/>
                </a:srgbClr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F8F8F6">
                  <a:alpha val="80000"/>
                </a:srgbClr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F8F8F6">
                  <a:alpha val="80000"/>
                </a:srgbClr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67665E">
              <a:alpha val="30000"/>
            </a:srgbClr>
          </a:solidFill>
        </a:fill>
      </a:tcStyle>
    </a:wholeTbl>
    <a:band2H>
      <a:tcTxStyle/>
      <a:tcStyle>
        <a:tcBdr/>
        <a:fill>
          <a:solidFill>
            <a:srgbClr val="67665E">
              <a:alpha val="40000"/>
            </a:srgb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25400" cap="flat">
              <a:solidFill>
                <a:srgbClr val="F8F8F6">
                  <a:alpha val="8000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F8F8F6">
                  <a:alpha val="8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8F8F6">
                  <a:alpha val="3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8F8F6">
                  <a:alpha val="3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8F8F6">
                  <a:alpha val="3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8F8F6">
                  <a:alpha val="30000"/>
                </a:srgbClr>
              </a:solidFill>
              <a:prstDash val="solid"/>
              <a:miter lim="400000"/>
            </a:ln>
          </a:insideV>
        </a:tcBdr>
        <a:fill>
          <a:solidFill>
            <a:srgbClr val="67665E">
              <a:alpha val="50000"/>
            </a:srgbClr>
          </a:solidFill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solidFill>
                <a:srgbClr val="F8F8F6">
                  <a:alpha val="3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8F8F6">
                  <a:alpha val="3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F8F8F6">
                  <a:alpha val="8000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F8F8F6">
                  <a:alpha val="8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8F8F6">
                  <a:alpha val="3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8F8F6">
                  <a:alpha val="30000"/>
                </a:srgbClr>
              </a:solidFill>
              <a:prstDash val="solid"/>
              <a:miter lim="400000"/>
            </a:ln>
          </a:insideV>
        </a:tcBdr>
        <a:fill>
          <a:solidFill>
            <a:srgbClr val="53534A">
              <a:alpha val="60000"/>
            </a:srgbClr>
          </a:solidFill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solidFill>
                <a:srgbClr val="F8F8F6">
                  <a:alpha val="3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8F8F6">
                  <a:alpha val="3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F8F8F6">
                  <a:alpha val="8000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F8F8F6">
                  <a:alpha val="8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8F8F6">
                  <a:alpha val="3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8F8F6">
                  <a:alpha val="30000"/>
                </a:srgbClr>
              </a:solidFill>
              <a:prstDash val="solid"/>
              <a:miter lim="400000"/>
            </a:ln>
          </a:insideV>
        </a:tcBdr>
        <a:fill>
          <a:solidFill>
            <a:srgbClr val="53534A">
              <a:alpha val="60000"/>
            </a:srgbClr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2A292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4342F">
                  <a:alpha val="8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34342F">
                  <a:alpha val="8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34342F">
                  <a:alpha val="8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67665E">
              <a:alpha val="15000"/>
            </a:srgb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2A2927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34342F">
                  <a:alpha val="8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34342F">
                  <a:alpha val="8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34342F">
                  <a:alpha val="8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34342F">
                  <a:alpha val="8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2A292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34342F">
                  <a:alpha val="80000"/>
                </a:srgbClr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34342F">
                  <a:alpha val="8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2A292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34342F">
                  <a:alpha val="8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34342F">
                  <a:alpha val="8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2" d="100"/>
          <a:sy n="42" d="100"/>
        </p:scale>
        <p:origin x="629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_rels/tableStyles.xml.rels><?xml version="1.0" encoding="UTF-8" standalone="yes"?>
<Relationships xmlns="http://schemas.openxmlformats.org/package/2006/relationships"><Relationship Id="rId1" Type="http://schemas.openxmlformats.org/officeDocument/2006/relationships/image" Target="media/image2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9" name="Shape 11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86545688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Název a podtit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>
            <a:spLocks noGrp="1"/>
          </p:cNvSpPr>
          <p:nvPr>
            <p:ph type="title"/>
          </p:nvPr>
        </p:nvSpPr>
        <p:spPr>
          <a:xfrm>
            <a:off x="1689100" y="4445000"/>
            <a:ext cx="21005800" cy="2413000"/>
          </a:xfrm>
          <a:prstGeom prst="rect">
            <a:avLst/>
          </a:prstGeom>
        </p:spPr>
        <p:txBody>
          <a:bodyPr anchor="b"/>
          <a:lstStyle/>
          <a:p>
            <a:r>
              <a:t>Text názvu</a:t>
            </a:r>
          </a:p>
        </p:txBody>
      </p:sp>
      <p:sp>
        <p:nvSpPr>
          <p:cNvPr id="13" name="Shape 13"/>
          <p:cNvSpPr>
            <a:spLocks noGrp="1"/>
          </p:cNvSpPr>
          <p:nvPr>
            <p:ph type="body" sz="quarter" idx="1"/>
          </p:nvPr>
        </p:nvSpPr>
        <p:spPr>
          <a:xfrm>
            <a:off x="1689100" y="6845300"/>
            <a:ext cx="21005800" cy="215900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80000"/>
              </a:lnSpc>
              <a:spcBef>
                <a:spcPts val="0"/>
              </a:spcBef>
              <a:buSzTx/>
              <a:buNone/>
              <a:defRPr cap="all" spc="400">
                <a:solidFill>
                  <a:srgbClr val="3E3B39"/>
                </a:solidFill>
                <a:latin typeface="+mn-lt"/>
                <a:ea typeface="+mn-ea"/>
                <a:cs typeface="+mn-cs"/>
                <a:sym typeface="Avenir Next"/>
              </a:defRPr>
            </a:lvl1pPr>
            <a:lvl2pPr marL="0" indent="228600">
              <a:lnSpc>
                <a:spcPct val="80000"/>
              </a:lnSpc>
              <a:spcBef>
                <a:spcPts val="0"/>
              </a:spcBef>
              <a:buSzTx/>
              <a:buNone/>
              <a:defRPr cap="all" spc="400">
                <a:solidFill>
                  <a:srgbClr val="3E3B39"/>
                </a:solidFill>
                <a:latin typeface="+mn-lt"/>
                <a:ea typeface="+mn-ea"/>
                <a:cs typeface="+mn-cs"/>
                <a:sym typeface="Avenir Next"/>
              </a:defRPr>
            </a:lvl2pPr>
            <a:lvl3pPr marL="0" indent="457200">
              <a:lnSpc>
                <a:spcPct val="80000"/>
              </a:lnSpc>
              <a:spcBef>
                <a:spcPts val="0"/>
              </a:spcBef>
              <a:buSzTx/>
              <a:buNone/>
              <a:defRPr cap="all" spc="400">
                <a:solidFill>
                  <a:srgbClr val="3E3B39"/>
                </a:solidFill>
                <a:latin typeface="+mn-lt"/>
                <a:ea typeface="+mn-ea"/>
                <a:cs typeface="+mn-cs"/>
                <a:sym typeface="Avenir Next"/>
              </a:defRPr>
            </a:lvl3pPr>
            <a:lvl4pPr marL="0" indent="685800">
              <a:lnSpc>
                <a:spcPct val="80000"/>
              </a:lnSpc>
              <a:spcBef>
                <a:spcPts val="0"/>
              </a:spcBef>
              <a:buSzTx/>
              <a:buNone/>
              <a:defRPr cap="all" spc="400">
                <a:solidFill>
                  <a:srgbClr val="3E3B39"/>
                </a:solidFill>
                <a:latin typeface="+mn-lt"/>
                <a:ea typeface="+mn-ea"/>
                <a:cs typeface="+mn-cs"/>
                <a:sym typeface="Avenir Next"/>
              </a:defRPr>
            </a:lvl4pPr>
            <a:lvl5pPr marL="0" indent="914400">
              <a:lnSpc>
                <a:spcPct val="80000"/>
              </a:lnSpc>
              <a:spcBef>
                <a:spcPts val="0"/>
              </a:spcBef>
              <a:buSzTx/>
              <a:buNone/>
              <a:defRPr cap="all" spc="400">
                <a:solidFill>
                  <a:srgbClr val="3E3B39"/>
                </a:solidFill>
                <a:latin typeface="+mn-lt"/>
                <a:ea typeface="+mn-ea"/>
                <a:cs typeface="+mn-cs"/>
                <a:sym typeface="Avenir Next"/>
              </a:defRPr>
            </a:lvl5pPr>
          </a:lstStyle>
          <a:p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sp>
        <p:nvSpPr>
          <p:cNvPr id="14" name="Shape 14"/>
          <p:cNvSpPr>
            <a:spLocks noGrp="1"/>
          </p:cNvSpPr>
          <p:nvPr>
            <p:ph type="sldNum" sz="quarter" idx="2"/>
          </p:nvPr>
        </p:nvSpPr>
        <p:spPr>
          <a:xfrm>
            <a:off x="11949855" y="13049250"/>
            <a:ext cx="508103" cy="5207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á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/>
          </p:cNvSpPr>
          <p:nvPr>
            <p:ph type="body" sz="quarter" idx="13"/>
          </p:nvPr>
        </p:nvSpPr>
        <p:spPr>
          <a:xfrm>
            <a:off x="2387600" y="8985250"/>
            <a:ext cx="19621500" cy="8636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lnSpc>
                <a:spcPct val="90000"/>
              </a:lnSpc>
              <a:spcBef>
                <a:spcPts val="1700"/>
              </a:spcBef>
              <a:buSzTx/>
              <a:buNone/>
              <a:defRPr sz="4400" i="1">
                <a:latin typeface="+mn-lt"/>
                <a:ea typeface="+mn-ea"/>
                <a:cs typeface="+mn-cs"/>
                <a:sym typeface="Avenir Next"/>
              </a:defRPr>
            </a:lvl1pPr>
          </a:lstStyle>
          <a:p>
            <a:r>
              <a:t>–Josef Novák</a:t>
            </a:r>
          </a:p>
        </p:txBody>
      </p:sp>
      <p:sp>
        <p:nvSpPr>
          <p:cNvPr id="96" name="Shape 96"/>
          <p:cNvSpPr>
            <a:spLocks noGrp="1"/>
          </p:cNvSpPr>
          <p:nvPr>
            <p:ph type="body" sz="quarter" idx="14"/>
          </p:nvPr>
        </p:nvSpPr>
        <p:spPr>
          <a:xfrm>
            <a:off x="2387600" y="5999360"/>
            <a:ext cx="19621500" cy="96520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lnSpc>
                <a:spcPct val="90000"/>
              </a:lnSpc>
              <a:buSzTx/>
              <a:buNone/>
              <a:defRPr>
                <a:latin typeface="Avenir Next Demi Bold"/>
                <a:ea typeface="Avenir Next Demi Bold"/>
                <a:cs typeface="Avenir Next Demi Bold"/>
                <a:sym typeface="Avenir Next Demi Bold"/>
              </a:defRPr>
            </a:lvl1pPr>
          </a:lstStyle>
          <a:p>
            <a:r>
              <a:t>„Sem napište citát.“ </a:t>
            </a:r>
          </a:p>
        </p:txBody>
      </p:sp>
      <p:sp>
        <p:nvSpPr>
          <p:cNvPr id="97" name="Shape 9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Fotograf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>
            <a:spLocks noGrp="1"/>
          </p:cNvSpPr>
          <p:nvPr>
            <p:ph type="pic" idx="13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5" name="Shape 10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Fotografie - na šířk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chalk_line_box_hd.png"/>
          <p:cNvPicPr>
            <a:picLocks/>
          </p:cNvPicPr>
          <p:nvPr/>
        </p:nvPicPr>
        <p:blipFill>
          <a:blip r:embed="rId2">
            <a:alphaModFix amt="45000"/>
            <a:extLst/>
          </a:blip>
          <a:stretch>
            <a:fillRect/>
          </a:stretch>
        </p:blipFill>
        <p:spPr>
          <a:xfrm>
            <a:off x="635000" y="9550400"/>
            <a:ext cx="23063200" cy="3289300"/>
          </a:xfrm>
          <a:prstGeom prst="rect">
            <a:avLst/>
          </a:prstGeom>
          <a:ln w="12700">
            <a:miter lim="400000"/>
          </a:ln>
        </p:spPr>
      </p:pic>
      <p:sp>
        <p:nvSpPr>
          <p:cNvPr id="22" name="Shape 22"/>
          <p:cNvSpPr>
            <a:spLocks noGrp="1"/>
          </p:cNvSpPr>
          <p:nvPr>
            <p:ph type="pic" idx="13"/>
          </p:nvPr>
        </p:nvSpPr>
        <p:spPr>
          <a:xfrm>
            <a:off x="733792" y="533400"/>
            <a:ext cx="22910801" cy="86487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3" name="Shape 23"/>
          <p:cNvSpPr>
            <a:spLocks noGrp="1"/>
          </p:cNvSpPr>
          <p:nvPr>
            <p:ph type="title"/>
          </p:nvPr>
        </p:nvSpPr>
        <p:spPr>
          <a:xfrm>
            <a:off x="1689100" y="9753600"/>
            <a:ext cx="21005800" cy="1333500"/>
          </a:xfrm>
          <a:prstGeom prst="rect">
            <a:avLst/>
          </a:prstGeom>
        </p:spPr>
        <p:txBody>
          <a:bodyPr anchor="b"/>
          <a:lstStyle/>
          <a:p>
            <a:r>
              <a:t>Text názvu</a:t>
            </a:r>
          </a:p>
        </p:txBody>
      </p:sp>
      <p:sp>
        <p:nvSpPr>
          <p:cNvPr id="24" name="Shape 24"/>
          <p:cNvSpPr>
            <a:spLocks noGrp="1"/>
          </p:cNvSpPr>
          <p:nvPr>
            <p:ph type="body" sz="quarter" idx="1"/>
          </p:nvPr>
        </p:nvSpPr>
        <p:spPr>
          <a:xfrm>
            <a:off x="1689100" y="11023600"/>
            <a:ext cx="21005800" cy="167640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80000"/>
              </a:lnSpc>
              <a:spcBef>
                <a:spcPts val="0"/>
              </a:spcBef>
              <a:buSzTx/>
              <a:buNone/>
              <a:defRPr cap="all" spc="400">
                <a:solidFill>
                  <a:srgbClr val="3E3B39"/>
                </a:solidFill>
                <a:latin typeface="+mn-lt"/>
                <a:ea typeface="+mn-ea"/>
                <a:cs typeface="+mn-cs"/>
                <a:sym typeface="Avenir Next"/>
              </a:defRPr>
            </a:lvl1pPr>
            <a:lvl2pPr marL="0" indent="228600">
              <a:lnSpc>
                <a:spcPct val="80000"/>
              </a:lnSpc>
              <a:spcBef>
                <a:spcPts val="0"/>
              </a:spcBef>
              <a:buSzTx/>
              <a:buNone/>
              <a:defRPr cap="all" spc="400">
                <a:solidFill>
                  <a:srgbClr val="3E3B39"/>
                </a:solidFill>
                <a:latin typeface="+mn-lt"/>
                <a:ea typeface="+mn-ea"/>
                <a:cs typeface="+mn-cs"/>
                <a:sym typeface="Avenir Next"/>
              </a:defRPr>
            </a:lvl2pPr>
            <a:lvl3pPr marL="0" indent="457200">
              <a:lnSpc>
                <a:spcPct val="80000"/>
              </a:lnSpc>
              <a:spcBef>
                <a:spcPts val="0"/>
              </a:spcBef>
              <a:buSzTx/>
              <a:buNone/>
              <a:defRPr cap="all" spc="400">
                <a:solidFill>
                  <a:srgbClr val="3E3B39"/>
                </a:solidFill>
                <a:latin typeface="+mn-lt"/>
                <a:ea typeface="+mn-ea"/>
                <a:cs typeface="+mn-cs"/>
                <a:sym typeface="Avenir Next"/>
              </a:defRPr>
            </a:lvl3pPr>
            <a:lvl4pPr marL="0" indent="685800">
              <a:lnSpc>
                <a:spcPct val="80000"/>
              </a:lnSpc>
              <a:spcBef>
                <a:spcPts val="0"/>
              </a:spcBef>
              <a:buSzTx/>
              <a:buNone/>
              <a:defRPr cap="all" spc="400">
                <a:solidFill>
                  <a:srgbClr val="3E3B39"/>
                </a:solidFill>
                <a:latin typeface="+mn-lt"/>
                <a:ea typeface="+mn-ea"/>
                <a:cs typeface="+mn-cs"/>
                <a:sym typeface="Avenir Next"/>
              </a:defRPr>
            </a:lvl4pPr>
            <a:lvl5pPr marL="0" indent="914400">
              <a:lnSpc>
                <a:spcPct val="80000"/>
              </a:lnSpc>
              <a:spcBef>
                <a:spcPts val="0"/>
              </a:spcBef>
              <a:buSzTx/>
              <a:buNone/>
              <a:defRPr cap="all" spc="400">
                <a:solidFill>
                  <a:srgbClr val="3E3B39"/>
                </a:solidFill>
                <a:latin typeface="+mn-lt"/>
                <a:ea typeface="+mn-ea"/>
                <a:cs typeface="+mn-cs"/>
                <a:sym typeface="Avenir Next"/>
              </a:defRPr>
            </a:lvl5pPr>
          </a:lstStyle>
          <a:p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sp>
        <p:nvSpPr>
          <p:cNvPr id="25" name="Shape 25"/>
          <p:cNvSpPr>
            <a:spLocks noGrp="1"/>
          </p:cNvSpPr>
          <p:nvPr>
            <p:ph type="sldNum" sz="quarter" idx="2"/>
          </p:nvPr>
        </p:nvSpPr>
        <p:spPr>
          <a:xfrm>
            <a:off x="11949855" y="13017500"/>
            <a:ext cx="508103" cy="5207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Název - ve střed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>
            <a:spLocks noGrp="1"/>
          </p:cNvSpPr>
          <p:nvPr>
            <p:ph type="title"/>
          </p:nvPr>
        </p:nvSpPr>
        <p:spPr>
          <a:xfrm>
            <a:off x="1689100" y="5499100"/>
            <a:ext cx="21005800" cy="2730500"/>
          </a:xfrm>
          <a:prstGeom prst="rect">
            <a:avLst/>
          </a:prstGeom>
        </p:spPr>
        <p:txBody>
          <a:bodyPr anchor="ctr"/>
          <a:lstStyle/>
          <a:p>
            <a:r>
              <a:t>Text názvu</a:t>
            </a:r>
          </a:p>
        </p:txBody>
      </p:sp>
      <p:sp>
        <p:nvSpPr>
          <p:cNvPr id="33" name="Shape 3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grafie - na výšk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>
            <a:spLocks noGrp="1"/>
          </p:cNvSpPr>
          <p:nvPr>
            <p:ph type="pic" sz="half" idx="13"/>
          </p:nvPr>
        </p:nvSpPr>
        <p:spPr>
          <a:xfrm>
            <a:off x="12090400" y="1498600"/>
            <a:ext cx="10541000" cy="107315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41" name="Shape 41"/>
          <p:cNvSpPr>
            <a:spLocks noGrp="1"/>
          </p:cNvSpPr>
          <p:nvPr>
            <p:ph type="title"/>
          </p:nvPr>
        </p:nvSpPr>
        <p:spPr>
          <a:xfrm>
            <a:off x="1689100" y="1295400"/>
            <a:ext cx="9525000" cy="5765800"/>
          </a:xfrm>
          <a:prstGeom prst="rect">
            <a:avLst/>
          </a:prstGeom>
        </p:spPr>
        <p:txBody>
          <a:bodyPr anchor="b"/>
          <a:lstStyle/>
          <a:p>
            <a:r>
              <a:t>Text názvu</a:t>
            </a:r>
          </a:p>
        </p:txBody>
      </p:sp>
      <p:sp>
        <p:nvSpPr>
          <p:cNvPr id="42" name="Shape 42"/>
          <p:cNvSpPr>
            <a:spLocks noGrp="1"/>
          </p:cNvSpPr>
          <p:nvPr>
            <p:ph type="body" sz="quarter" idx="1"/>
          </p:nvPr>
        </p:nvSpPr>
        <p:spPr>
          <a:xfrm>
            <a:off x="1689100" y="7251700"/>
            <a:ext cx="9525000" cy="518160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80000"/>
              </a:lnSpc>
              <a:spcBef>
                <a:spcPts val="0"/>
              </a:spcBef>
              <a:buSzTx/>
              <a:buNone/>
              <a:defRPr cap="all" spc="400">
                <a:solidFill>
                  <a:srgbClr val="3E3B39"/>
                </a:solidFill>
                <a:latin typeface="+mn-lt"/>
                <a:ea typeface="+mn-ea"/>
                <a:cs typeface="+mn-cs"/>
                <a:sym typeface="Avenir Next"/>
              </a:defRPr>
            </a:lvl1pPr>
            <a:lvl2pPr marL="0" indent="228600">
              <a:lnSpc>
                <a:spcPct val="80000"/>
              </a:lnSpc>
              <a:spcBef>
                <a:spcPts val="0"/>
              </a:spcBef>
              <a:buSzTx/>
              <a:buNone/>
              <a:defRPr cap="all" spc="400">
                <a:solidFill>
                  <a:srgbClr val="3E3B39"/>
                </a:solidFill>
                <a:latin typeface="+mn-lt"/>
                <a:ea typeface="+mn-ea"/>
                <a:cs typeface="+mn-cs"/>
                <a:sym typeface="Avenir Next"/>
              </a:defRPr>
            </a:lvl2pPr>
            <a:lvl3pPr marL="0" indent="457200">
              <a:lnSpc>
                <a:spcPct val="80000"/>
              </a:lnSpc>
              <a:spcBef>
                <a:spcPts val="0"/>
              </a:spcBef>
              <a:buSzTx/>
              <a:buNone/>
              <a:defRPr cap="all" spc="400">
                <a:solidFill>
                  <a:srgbClr val="3E3B39"/>
                </a:solidFill>
                <a:latin typeface="+mn-lt"/>
                <a:ea typeface="+mn-ea"/>
                <a:cs typeface="+mn-cs"/>
                <a:sym typeface="Avenir Next"/>
              </a:defRPr>
            </a:lvl3pPr>
            <a:lvl4pPr marL="0" indent="685800">
              <a:lnSpc>
                <a:spcPct val="80000"/>
              </a:lnSpc>
              <a:spcBef>
                <a:spcPts val="0"/>
              </a:spcBef>
              <a:buSzTx/>
              <a:buNone/>
              <a:defRPr cap="all" spc="400">
                <a:solidFill>
                  <a:srgbClr val="3E3B39"/>
                </a:solidFill>
                <a:latin typeface="+mn-lt"/>
                <a:ea typeface="+mn-ea"/>
                <a:cs typeface="+mn-cs"/>
                <a:sym typeface="Avenir Next"/>
              </a:defRPr>
            </a:lvl4pPr>
            <a:lvl5pPr marL="0" indent="914400">
              <a:lnSpc>
                <a:spcPct val="80000"/>
              </a:lnSpc>
              <a:spcBef>
                <a:spcPts val="0"/>
              </a:spcBef>
              <a:buSzTx/>
              <a:buNone/>
              <a:defRPr cap="all" spc="400">
                <a:solidFill>
                  <a:srgbClr val="3E3B39"/>
                </a:solidFill>
                <a:latin typeface="+mn-lt"/>
                <a:ea typeface="+mn-ea"/>
                <a:cs typeface="+mn-cs"/>
                <a:sym typeface="Avenir Next"/>
              </a:defRPr>
            </a:lvl5pPr>
          </a:lstStyle>
          <a:p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sp>
        <p:nvSpPr>
          <p:cNvPr id="43" name="Shape 43"/>
          <p:cNvSpPr>
            <a:spLocks noGrp="1"/>
          </p:cNvSpPr>
          <p:nvPr>
            <p:ph type="sldNum" sz="quarter" idx="2"/>
          </p:nvPr>
        </p:nvSpPr>
        <p:spPr>
          <a:xfrm>
            <a:off x="11949855" y="13017500"/>
            <a:ext cx="508103" cy="5207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Název - nahoř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 názvu</a:t>
            </a:r>
          </a:p>
        </p:txBody>
      </p:sp>
      <p:sp>
        <p:nvSpPr>
          <p:cNvPr id="51" name="Shape 5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Název a odráž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 názvu</a:t>
            </a:r>
          </a:p>
        </p:txBody>
      </p:sp>
      <p:sp>
        <p:nvSpPr>
          <p:cNvPr id="59" name="Shape 5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sp>
        <p:nvSpPr>
          <p:cNvPr id="60" name="Shape 6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Název, odrážky, fot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>
            <a:spLocks noGrp="1"/>
          </p:cNvSpPr>
          <p:nvPr>
            <p:ph type="pic" sz="half" idx="13"/>
          </p:nvPr>
        </p:nvSpPr>
        <p:spPr>
          <a:xfrm>
            <a:off x="12573000" y="3683000"/>
            <a:ext cx="9118600" cy="82550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8" name="Shape 6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 názvu</a:t>
            </a:r>
          </a:p>
        </p:txBody>
      </p:sp>
      <p:sp>
        <p:nvSpPr>
          <p:cNvPr id="69" name="Shape 69"/>
          <p:cNvSpPr>
            <a:spLocks noGrp="1"/>
          </p:cNvSpPr>
          <p:nvPr>
            <p:ph type="body" sz="half" idx="1"/>
          </p:nvPr>
        </p:nvSpPr>
        <p:spPr>
          <a:xfrm>
            <a:off x="1689100" y="3683000"/>
            <a:ext cx="10007600" cy="8255000"/>
          </a:xfrm>
          <a:prstGeom prst="rect">
            <a:avLst/>
          </a:prstGeom>
        </p:spPr>
        <p:txBody>
          <a:bodyPr/>
          <a:lstStyle>
            <a:lvl1pPr marL="533400" indent="-533400">
              <a:lnSpc>
                <a:spcPct val="90000"/>
              </a:lnSpc>
              <a:defRPr sz="4400"/>
            </a:lvl1pPr>
            <a:lvl2pPr marL="1066800" indent="-533400">
              <a:lnSpc>
                <a:spcPct val="90000"/>
              </a:lnSpc>
              <a:defRPr sz="4400"/>
            </a:lvl2pPr>
            <a:lvl3pPr marL="1600200" indent="-533400">
              <a:lnSpc>
                <a:spcPct val="90000"/>
              </a:lnSpc>
              <a:defRPr sz="4400"/>
            </a:lvl3pPr>
            <a:lvl4pPr marL="2133600" indent="-533400">
              <a:lnSpc>
                <a:spcPct val="90000"/>
              </a:lnSpc>
              <a:defRPr sz="4400"/>
            </a:lvl4pPr>
            <a:lvl5pPr marL="2667000" indent="-533400">
              <a:lnSpc>
                <a:spcPct val="90000"/>
              </a:lnSpc>
              <a:defRPr sz="4400"/>
            </a:lvl5pPr>
          </a:lstStyle>
          <a:p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sp>
        <p:nvSpPr>
          <p:cNvPr id="70" name="Shape 7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dráž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>
            <a:spLocks noGrp="1"/>
          </p:cNvSpPr>
          <p:nvPr>
            <p:ph type="body" idx="1"/>
          </p:nvPr>
        </p:nvSpPr>
        <p:spPr>
          <a:xfrm>
            <a:off x="1689100" y="2730500"/>
            <a:ext cx="21005800" cy="8255000"/>
          </a:xfrm>
          <a:prstGeom prst="rect">
            <a:avLst/>
          </a:prstGeom>
        </p:spPr>
        <p:txBody>
          <a:bodyPr/>
          <a:lstStyle/>
          <a:p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sp>
        <p:nvSpPr>
          <p:cNvPr id="78" name="Shape 7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Fotografie - 3 na výšk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>
            <a:spLocks noGrp="1"/>
          </p:cNvSpPr>
          <p:nvPr>
            <p:ph type="pic" sz="half" idx="13"/>
          </p:nvPr>
        </p:nvSpPr>
        <p:spPr>
          <a:xfrm>
            <a:off x="12395200" y="6604000"/>
            <a:ext cx="11176000" cy="64643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pic" sz="quarter" idx="14"/>
          </p:nvPr>
        </p:nvSpPr>
        <p:spPr>
          <a:xfrm>
            <a:off x="12395200" y="711200"/>
            <a:ext cx="11176000" cy="54991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7" name="Shape 87"/>
          <p:cNvSpPr>
            <a:spLocks noGrp="1"/>
          </p:cNvSpPr>
          <p:nvPr>
            <p:ph type="pic" idx="15"/>
          </p:nvPr>
        </p:nvSpPr>
        <p:spPr>
          <a:xfrm>
            <a:off x="647700" y="711200"/>
            <a:ext cx="11366500" cy="123571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8" name="Shape 8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alk_line_hd.png"/>
          <p:cNvPicPr>
            <a:picLocks/>
          </p:cNvPicPr>
          <p:nvPr/>
        </p:nvPicPr>
        <p:blipFill>
          <a:blip r:embed="rId15">
            <a:alphaModFix amt="45000"/>
            <a:extLst/>
          </a:blip>
          <a:stretch>
            <a:fillRect/>
          </a:stretch>
        </p:blipFill>
        <p:spPr>
          <a:xfrm>
            <a:off x="736600" y="495300"/>
            <a:ext cx="22910800" cy="1234440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Shape 3"/>
          <p:cNvSpPr>
            <a:spLocks noGrp="1"/>
          </p:cNvSpPr>
          <p:nvPr>
            <p:ph type="title"/>
          </p:nvPr>
        </p:nvSpPr>
        <p:spPr>
          <a:xfrm>
            <a:off x="1689100" y="889000"/>
            <a:ext cx="21005800" cy="241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Text názvu</a:t>
            </a:r>
          </a:p>
        </p:txBody>
      </p:sp>
      <p:sp>
        <p:nvSpPr>
          <p:cNvPr id="4" name="Shape 4"/>
          <p:cNvSpPr>
            <a:spLocks noGrp="1"/>
          </p:cNvSpPr>
          <p:nvPr>
            <p:ph type="body" idx="1"/>
          </p:nvPr>
        </p:nvSpPr>
        <p:spPr>
          <a:xfrm>
            <a:off x="1689100" y="3683000"/>
            <a:ext cx="21005800" cy="825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sp>
        <p:nvSpPr>
          <p:cNvPr id="5" name="Shape 5"/>
          <p:cNvSpPr>
            <a:spLocks noGrp="1"/>
          </p:cNvSpPr>
          <p:nvPr>
            <p:ph type="sldNum" sz="quarter" idx="2"/>
          </p:nvPr>
        </p:nvSpPr>
        <p:spPr>
          <a:xfrm>
            <a:off x="11940995" y="13017500"/>
            <a:ext cx="508103" cy="5207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 b="1" i="0" cap="all">
                <a:latin typeface="+mn-lt"/>
                <a:ea typeface="+mn-ea"/>
                <a:cs typeface="+mn-cs"/>
                <a:sym typeface="Avenir Nex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l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600" b="1" i="0" u="none" strike="noStrike" cap="all" spc="528" baseline="0">
          <a:ln>
            <a:noFill/>
          </a:ln>
          <a:solidFill>
            <a:srgbClr val="3E3B39"/>
          </a:solidFill>
          <a:effectLst>
            <a:outerShdw blurRad="25400" dist="25400" dir="5520000" rotWithShape="0">
              <a:srgbClr val="FFFFFF">
                <a:alpha val="72000"/>
              </a:srgbClr>
            </a:outerShdw>
          </a:effectLst>
          <a:uFillTx/>
          <a:latin typeface="+mn-lt"/>
          <a:ea typeface="+mn-ea"/>
          <a:cs typeface="+mn-cs"/>
          <a:sym typeface="Avenir Next"/>
        </a:defRPr>
      </a:lvl1pPr>
      <a:lvl2pPr marL="0" marR="0" indent="228600" algn="l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600" b="1" i="0" u="none" strike="noStrike" cap="all" spc="528" baseline="0">
          <a:ln>
            <a:noFill/>
          </a:ln>
          <a:solidFill>
            <a:srgbClr val="3E3B39"/>
          </a:solidFill>
          <a:effectLst>
            <a:outerShdw blurRad="25400" dist="25400" dir="5520000" rotWithShape="0">
              <a:srgbClr val="FFFFFF">
                <a:alpha val="72000"/>
              </a:srgbClr>
            </a:outerShdw>
          </a:effectLst>
          <a:uFillTx/>
          <a:latin typeface="+mn-lt"/>
          <a:ea typeface="+mn-ea"/>
          <a:cs typeface="+mn-cs"/>
          <a:sym typeface="Avenir Next"/>
        </a:defRPr>
      </a:lvl2pPr>
      <a:lvl3pPr marL="0" marR="0" indent="457200" algn="l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600" b="1" i="0" u="none" strike="noStrike" cap="all" spc="528" baseline="0">
          <a:ln>
            <a:noFill/>
          </a:ln>
          <a:solidFill>
            <a:srgbClr val="3E3B39"/>
          </a:solidFill>
          <a:effectLst>
            <a:outerShdw blurRad="25400" dist="25400" dir="5520000" rotWithShape="0">
              <a:srgbClr val="FFFFFF">
                <a:alpha val="72000"/>
              </a:srgbClr>
            </a:outerShdw>
          </a:effectLst>
          <a:uFillTx/>
          <a:latin typeface="+mn-lt"/>
          <a:ea typeface="+mn-ea"/>
          <a:cs typeface="+mn-cs"/>
          <a:sym typeface="Avenir Next"/>
        </a:defRPr>
      </a:lvl3pPr>
      <a:lvl4pPr marL="0" marR="0" indent="685800" algn="l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600" b="1" i="0" u="none" strike="noStrike" cap="all" spc="528" baseline="0">
          <a:ln>
            <a:noFill/>
          </a:ln>
          <a:solidFill>
            <a:srgbClr val="3E3B39"/>
          </a:solidFill>
          <a:effectLst>
            <a:outerShdw blurRad="25400" dist="25400" dir="5520000" rotWithShape="0">
              <a:srgbClr val="FFFFFF">
                <a:alpha val="72000"/>
              </a:srgbClr>
            </a:outerShdw>
          </a:effectLst>
          <a:uFillTx/>
          <a:latin typeface="+mn-lt"/>
          <a:ea typeface="+mn-ea"/>
          <a:cs typeface="+mn-cs"/>
          <a:sym typeface="Avenir Next"/>
        </a:defRPr>
      </a:lvl4pPr>
      <a:lvl5pPr marL="0" marR="0" indent="914400" algn="l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600" b="1" i="0" u="none" strike="noStrike" cap="all" spc="528" baseline="0">
          <a:ln>
            <a:noFill/>
          </a:ln>
          <a:solidFill>
            <a:srgbClr val="3E3B39"/>
          </a:solidFill>
          <a:effectLst>
            <a:outerShdw blurRad="25400" dist="25400" dir="5520000" rotWithShape="0">
              <a:srgbClr val="FFFFFF">
                <a:alpha val="72000"/>
              </a:srgbClr>
            </a:outerShdw>
          </a:effectLst>
          <a:uFillTx/>
          <a:latin typeface="+mn-lt"/>
          <a:ea typeface="+mn-ea"/>
          <a:cs typeface="+mn-cs"/>
          <a:sym typeface="Avenir Next"/>
        </a:defRPr>
      </a:lvl5pPr>
      <a:lvl6pPr marL="0" marR="0" indent="1143000" algn="l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600" b="1" i="0" u="none" strike="noStrike" cap="all" spc="528" baseline="0">
          <a:ln>
            <a:noFill/>
          </a:ln>
          <a:solidFill>
            <a:srgbClr val="3E3B39"/>
          </a:solidFill>
          <a:effectLst>
            <a:outerShdw blurRad="25400" dist="25400" dir="5520000" rotWithShape="0">
              <a:srgbClr val="FFFFFF">
                <a:alpha val="72000"/>
              </a:srgbClr>
            </a:outerShdw>
          </a:effectLst>
          <a:uFillTx/>
          <a:latin typeface="+mn-lt"/>
          <a:ea typeface="+mn-ea"/>
          <a:cs typeface="+mn-cs"/>
          <a:sym typeface="Avenir Next"/>
        </a:defRPr>
      </a:lvl6pPr>
      <a:lvl7pPr marL="0" marR="0" indent="1371600" algn="l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600" b="1" i="0" u="none" strike="noStrike" cap="all" spc="528" baseline="0">
          <a:ln>
            <a:noFill/>
          </a:ln>
          <a:solidFill>
            <a:srgbClr val="3E3B39"/>
          </a:solidFill>
          <a:effectLst>
            <a:outerShdw blurRad="25400" dist="25400" dir="5520000" rotWithShape="0">
              <a:srgbClr val="FFFFFF">
                <a:alpha val="72000"/>
              </a:srgbClr>
            </a:outerShdw>
          </a:effectLst>
          <a:uFillTx/>
          <a:latin typeface="+mn-lt"/>
          <a:ea typeface="+mn-ea"/>
          <a:cs typeface="+mn-cs"/>
          <a:sym typeface="Avenir Next"/>
        </a:defRPr>
      </a:lvl7pPr>
      <a:lvl8pPr marL="0" marR="0" indent="1600200" algn="l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600" b="1" i="0" u="none" strike="noStrike" cap="all" spc="528" baseline="0">
          <a:ln>
            <a:noFill/>
          </a:ln>
          <a:solidFill>
            <a:srgbClr val="3E3B39"/>
          </a:solidFill>
          <a:effectLst>
            <a:outerShdw blurRad="25400" dist="25400" dir="5520000" rotWithShape="0">
              <a:srgbClr val="FFFFFF">
                <a:alpha val="72000"/>
              </a:srgbClr>
            </a:outerShdw>
          </a:effectLst>
          <a:uFillTx/>
          <a:latin typeface="+mn-lt"/>
          <a:ea typeface="+mn-ea"/>
          <a:cs typeface="+mn-cs"/>
          <a:sym typeface="Avenir Next"/>
        </a:defRPr>
      </a:lvl8pPr>
      <a:lvl9pPr marL="0" marR="0" indent="1828800" algn="l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600" b="1" i="0" u="none" strike="noStrike" cap="all" spc="528" baseline="0">
          <a:ln>
            <a:noFill/>
          </a:ln>
          <a:solidFill>
            <a:srgbClr val="3E3B39"/>
          </a:solidFill>
          <a:effectLst>
            <a:outerShdw blurRad="25400" dist="25400" dir="5520000" rotWithShape="0">
              <a:srgbClr val="FFFFFF">
                <a:alpha val="72000"/>
              </a:srgbClr>
            </a:outerShdw>
          </a:effectLst>
          <a:uFillTx/>
          <a:latin typeface="+mn-lt"/>
          <a:ea typeface="+mn-ea"/>
          <a:cs typeface="+mn-cs"/>
          <a:sym typeface="Avenir Next"/>
        </a:defRPr>
      </a:lvl9pPr>
    </p:titleStyle>
    <p:bodyStyle>
      <a:lvl1pPr marL="635000" marR="0" indent="-635000" algn="l" defTabSz="825500" rtl="0" latinLnBrk="0">
        <a:lnSpc>
          <a:spcPct val="100000"/>
        </a:lnSpc>
        <a:spcBef>
          <a:spcPts val="4500"/>
        </a:spcBef>
        <a:spcAft>
          <a:spcPts val="0"/>
        </a:spcAft>
        <a:buClrTx/>
        <a:buSzPct val="75000"/>
        <a:buFontTx/>
        <a:buChar char="•"/>
        <a:tabLst/>
        <a:defRPr sz="5000" b="0" i="0" u="none" strike="noStrike" cap="none" spc="0" baseline="0">
          <a:ln>
            <a:noFill/>
          </a:ln>
          <a:solidFill>
            <a:srgbClr val="5E524C"/>
          </a:solidFill>
          <a:effectLst>
            <a:outerShdw blurRad="25400" dist="25400" dir="5520000" rotWithShape="0">
              <a:srgbClr val="FFFFFF">
                <a:alpha val="71999"/>
              </a:srgbClr>
            </a:outerShdw>
          </a:effectLst>
          <a:uFillTx/>
          <a:latin typeface="Avenir Next Medium"/>
          <a:ea typeface="Avenir Next Medium"/>
          <a:cs typeface="Avenir Next Medium"/>
          <a:sym typeface="Avenir Next Medium"/>
        </a:defRPr>
      </a:lvl1pPr>
      <a:lvl2pPr marL="1270000" marR="0" indent="-635000" algn="l" defTabSz="825500" rtl="0" latinLnBrk="0">
        <a:lnSpc>
          <a:spcPct val="100000"/>
        </a:lnSpc>
        <a:spcBef>
          <a:spcPts val="4500"/>
        </a:spcBef>
        <a:spcAft>
          <a:spcPts val="0"/>
        </a:spcAft>
        <a:buClrTx/>
        <a:buSzPct val="75000"/>
        <a:buFontTx/>
        <a:buChar char="•"/>
        <a:tabLst/>
        <a:defRPr sz="5000" b="0" i="0" u="none" strike="noStrike" cap="none" spc="0" baseline="0">
          <a:ln>
            <a:noFill/>
          </a:ln>
          <a:solidFill>
            <a:srgbClr val="5E524C"/>
          </a:solidFill>
          <a:effectLst>
            <a:outerShdw blurRad="25400" dist="25400" dir="5520000" rotWithShape="0">
              <a:srgbClr val="FFFFFF">
                <a:alpha val="71999"/>
              </a:srgbClr>
            </a:outerShdw>
          </a:effectLst>
          <a:uFillTx/>
          <a:latin typeface="Avenir Next Medium"/>
          <a:ea typeface="Avenir Next Medium"/>
          <a:cs typeface="Avenir Next Medium"/>
          <a:sym typeface="Avenir Next Medium"/>
        </a:defRPr>
      </a:lvl2pPr>
      <a:lvl3pPr marL="1905000" marR="0" indent="-635000" algn="l" defTabSz="825500" rtl="0" latinLnBrk="0">
        <a:lnSpc>
          <a:spcPct val="100000"/>
        </a:lnSpc>
        <a:spcBef>
          <a:spcPts val="4500"/>
        </a:spcBef>
        <a:spcAft>
          <a:spcPts val="0"/>
        </a:spcAft>
        <a:buClrTx/>
        <a:buSzPct val="75000"/>
        <a:buFontTx/>
        <a:buChar char="•"/>
        <a:tabLst/>
        <a:defRPr sz="5000" b="0" i="0" u="none" strike="noStrike" cap="none" spc="0" baseline="0">
          <a:ln>
            <a:noFill/>
          </a:ln>
          <a:solidFill>
            <a:srgbClr val="5E524C"/>
          </a:solidFill>
          <a:effectLst>
            <a:outerShdw blurRad="25400" dist="25400" dir="5520000" rotWithShape="0">
              <a:srgbClr val="FFFFFF">
                <a:alpha val="71999"/>
              </a:srgbClr>
            </a:outerShdw>
          </a:effectLst>
          <a:uFillTx/>
          <a:latin typeface="Avenir Next Medium"/>
          <a:ea typeface="Avenir Next Medium"/>
          <a:cs typeface="Avenir Next Medium"/>
          <a:sym typeface="Avenir Next Medium"/>
        </a:defRPr>
      </a:lvl3pPr>
      <a:lvl4pPr marL="2540000" marR="0" indent="-635000" algn="l" defTabSz="825500" rtl="0" latinLnBrk="0">
        <a:lnSpc>
          <a:spcPct val="100000"/>
        </a:lnSpc>
        <a:spcBef>
          <a:spcPts val="4500"/>
        </a:spcBef>
        <a:spcAft>
          <a:spcPts val="0"/>
        </a:spcAft>
        <a:buClrTx/>
        <a:buSzPct val="75000"/>
        <a:buFontTx/>
        <a:buChar char="•"/>
        <a:tabLst/>
        <a:defRPr sz="5000" b="0" i="0" u="none" strike="noStrike" cap="none" spc="0" baseline="0">
          <a:ln>
            <a:noFill/>
          </a:ln>
          <a:solidFill>
            <a:srgbClr val="5E524C"/>
          </a:solidFill>
          <a:effectLst>
            <a:outerShdw blurRad="25400" dist="25400" dir="5520000" rotWithShape="0">
              <a:srgbClr val="FFFFFF">
                <a:alpha val="71999"/>
              </a:srgbClr>
            </a:outerShdw>
          </a:effectLst>
          <a:uFillTx/>
          <a:latin typeface="Avenir Next Medium"/>
          <a:ea typeface="Avenir Next Medium"/>
          <a:cs typeface="Avenir Next Medium"/>
          <a:sym typeface="Avenir Next Medium"/>
        </a:defRPr>
      </a:lvl4pPr>
      <a:lvl5pPr marL="3175000" marR="0" indent="-635000" algn="l" defTabSz="825500" rtl="0" latinLnBrk="0">
        <a:lnSpc>
          <a:spcPct val="100000"/>
        </a:lnSpc>
        <a:spcBef>
          <a:spcPts val="4500"/>
        </a:spcBef>
        <a:spcAft>
          <a:spcPts val="0"/>
        </a:spcAft>
        <a:buClrTx/>
        <a:buSzPct val="75000"/>
        <a:buFontTx/>
        <a:buChar char="•"/>
        <a:tabLst/>
        <a:defRPr sz="5000" b="0" i="0" u="none" strike="noStrike" cap="none" spc="0" baseline="0">
          <a:ln>
            <a:noFill/>
          </a:ln>
          <a:solidFill>
            <a:srgbClr val="5E524C"/>
          </a:solidFill>
          <a:effectLst>
            <a:outerShdw blurRad="25400" dist="25400" dir="5520000" rotWithShape="0">
              <a:srgbClr val="FFFFFF">
                <a:alpha val="71999"/>
              </a:srgbClr>
            </a:outerShdw>
          </a:effectLst>
          <a:uFillTx/>
          <a:latin typeface="Avenir Next Medium"/>
          <a:ea typeface="Avenir Next Medium"/>
          <a:cs typeface="Avenir Next Medium"/>
          <a:sym typeface="Avenir Next Medium"/>
        </a:defRPr>
      </a:lvl5pPr>
      <a:lvl6pPr marL="3810000" marR="0" indent="-635000" algn="l" defTabSz="825500" rtl="0" latinLnBrk="0">
        <a:lnSpc>
          <a:spcPct val="100000"/>
        </a:lnSpc>
        <a:spcBef>
          <a:spcPts val="4500"/>
        </a:spcBef>
        <a:spcAft>
          <a:spcPts val="0"/>
        </a:spcAft>
        <a:buClrTx/>
        <a:buSzPct val="75000"/>
        <a:buFontTx/>
        <a:buChar char="•"/>
        <a:tabLst/>
        <a:defRPr sz="5000" b="0" i="0" u="none" strike="noStrike" cap="none" spc="0" baseline="0">
          <a:ln>
            <a:noFill/>
          </a:ln>
          <a:solidFill>
            <a:srgbClr val="5E524C"/>
          </a:solidFill>
          <a:effectLst>
            <a:outerShdw blurRad="25400" dist="25400" dir="5520000" rotWithShape="0">
              <a:srgbClr val="FFFFFF">
                <a:alpha val="71999"/>
              </a:srgbClr>
            </a:outerShdw>
          </a:effectLst>
          <a:uFillTx/>
          <a:latin typeface="Avenir Next Medium"/>
          <a:ea typeface="Avenir Next Medium"/>
          <a:cs typeface="Avenir Next Medium"/>
          <a:sym typeface="Avenir Next Medium"/>
        </a:defRPr>
      </a:lvl6pPr>
      <a:lvl7pPr marL="4445000" marR="0" indent="-635000" algn="l" defTabSz="825500" rtl="0" latinLnBrk="0">
        <a:lnSpc>
          <a:spcPct val="100000"/>
        </a:lnSpc>
        <a:spcBef>
          <a:spcPts val="4500"/>
        </a:spcBef>
        <a:spcAft>
          <a:spcPts val="0"/>
        </a:spcAft>
        <a:buClrTx/>
        <a:buSzPct val="75000"/>
        <a:buFontTx/>
        <a:buChar char="•"/>
        <a:tabLst/>
        <a:defRPr sz="5000" b="0" i="0" u="none" strike="noStrike" cap="none" spc="0" baseline="0">
          <a:ln>
            <a:noFill/>
          </a:ln>
          <a:solidFill>
            <a:srgbClr val="5E524C"/>
          </a:solidFill>
          <a:effectLst>
            <a:outerShdw blurRad="25400" dist="25400" dir="5520000" rotWithShape="0">
              <a:srgbClr val="FFFFFF">
                <a:alpha val="71999"/>
              </a:srgbClr>
            </a:outerShdw>
          </a:effectLst>
          <a:uFillTx/>
          <a:latin typeface="Avenir Next Medium"/>
          <a:ea typeface="Avenir Next Medium"/>
          <a:cs typeface="Avenir Next Medium"/>
          <a:sym typeface="Avenir Next Medium"/>
        </a:defRPr>
      </a:lvl7pPr>
      <a:lvl8pPr marL="5080000" marR="0" indent="-635000" algn="l" defTabSz="825500" rtl="0" latinLnBrk="0">
        <a:lnSpc>
          <a:spcPct val="100000"/>
        </a:lnSpc>
        <a:spcBef>
          <a:spcPts val="4500"/>
        </a:spcBef>
        <a:spcAft>
          <a:spcPts val="0"/>
        </a:spcAft>
        <a:buClrTx/>
        <a:buSzPct val="75000"/>
        <a:buFontTx/>
        <a:buChar char="•"/>
        <a:tabLst/>
        <a:defRPr sz="5000" b="0" i="0" u="none" strike="noStrike" cap="none" spc="0" baseline="0">
          <a:ln>
            <a:noFill/>
          </a:ln>
          <a:solidFill>
            <a:srgbClr val="5E524C"/>
          </a:solidFill>
          <a:effectLst>
            <a:outerShdw blurRad="25400" dist="25400" dir="5520000" rotWithShape="0">
              <a:srgbClr val="FFFFFF">
                <a:alpha val="71999"/>
              </a:srgbClr>
            </a:outerShdw>
          </a:effectLst>
          <a:uFillTx/>
          <a:latin typeface="Avenir Next Medium"/>
          <a:ea typeface="Avenir Next Medium"/>
          <a:cs typeface="Avenir Next Medium"/>
          <a:sym typeface="Avenir Next Medium"/>
        </a:defRPr>
      </a:lvl8pPr>
      <a:lvl9pPr marL="5715000" marR="0" indent="-635000" algn="l" defTabSz="825500" rtl="0" latinLnBrk="0">
        <a:lnSpc>
          <a:spcPct val="100000"/>
        </a:lnSpc>
        <a:spcBef>
          <a:spcPts val="4500"/>
        </a:spcBef>
        <a:spcAft>
          <a:spcPts val="0"/>
        </a:spcAft>
        <a:buClrTx/>
        <a:buSzPct val="75000"/>
        <a:buFontTx/>
        <a:buChar char="•"/>
        <a:tabLst/>
        <a:defRPr sz="5000" b="0" i="0" u="none" strike="noStrike" cap="none" spc="0" baseline="0">
          <a:ln>
            <a:noFill/>
          </a:ln>
          <a:solidFill>
            <a:srgbClr val="5E524C"/>
          </a:solidFill>
          <a:effectLst>
            <a:outerShdw blurRad="25400" dist="25400" dir="5520000" rotWithShape="0">
              <a:srgbClr val="FFFFFF">
                <a:alpha val="71999"/>
              </a:srgbClr>
            </a:outerShdw>
          </a:effectLst>
          <a:uFillTx/>
          <a:latin typeface="Avenir Next Medium"/>
          <a:ea typeface="Avenir Next Medium"/>
          <a:cs typeface="Avenir Next Medium"/>
          <a:sym typeface="Avenir Next Medium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1" i="0" u="none" strike="noStrike" cap="all" spc="0" baseline="0">
          <a:ln>
            <a:noFill/>
          </a:ln>
          <a:solidFill>
            <a:schemeClr val="tx1"/>
          </a:solidFill>
          <a:effectLst>
            <a:outerShdw blurRad="25400" dist="25400" dir="5520000" rotWithShape="0">
              <a:srgbClr val="FFFFFF">
                <a:alpha val="71999"/>
              </a:srgbClr>
            </a:outerShdw>
          </a:effectLst>
          <a:uFillTx/>
          <a:latin typeface="+mn-lt"/>
          <a:ea typeface="+mn-ea"/>
          <a:cs typeface="+mn-cs"/>
          <a:sym typeface="Avenir Next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1" i="0" u="none" strike="noStrike" cap="all" spc="0" baseline="0">
          <a:ln>
            <a:noFill/>
          </a:ln>
          <a:solidFill>
            <a:schemeClr val="tx1"/>
          </a:solidFill>
          <a:effectLst>
            <a:outerShdw blurRad="25400" dist="25400" dir="5520000" rotWithShape="0">
              <a:srgbClr val="FFFFFF">
                <a:alpha val="71999"/>
              </a:srgbClr>
            </a:outerShdw>
          </a:effectLst>
          <a:uFillTx/>
          <a:latin typeface="+mn-lt"/>
          <a:ea typeface="+mn-ea"/>
          <a:cs typeface="+mn-cs"/>
          <a:sym typeface="Avenir Next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1" i="0" u="none" strike="noStrike" cap="all" spc="0" baseline="0">
          <a:ln>
            <a:noFill/>
          </a:ln>
          <a:solidFill>
            <a:schemeClr val="tx1"/>
          </a:solidFill>
          <a:effectLst>
            <a:outerShdw blurRad="25400" dist="25400" dir="5520000" rotWithShape="0">
              <a:srgbClr val="FFFFFF">
                <a:alpha val="71999"/>
              </a:srgbClr>
            </a:outerShdw>
          </a:effectLst>
          <a:uFillTx/>
          <a:latin typeface="+mn-lt"/>
          <a:ea typeface="+mn-ea"/>
          <a:cs typeface="+mn-cs"/>
          <a:sym typeface="Avenir Next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1" i="0" u="none" strike="noStrike" cap="all" spc="0" baseline="0">
          <a:ln>
            <a:noFill/>
          </a:ln>
          <a:solidFill>
            <a:schemeClr val="tx1"/>
          </a:solidFill>
          <a:effectLst>
            <a:outerShdw blurRad="25400" dist="25400" dir="5520000" rotWithShape="0">
              <a:srgbClr val="FFFFFF">
                <a:alpha val="71999"/>
              </a:srgbClr>
            </a:outerShdw>
          </a:effectLst>
          <a:uFillTx/>
          <a:latin typeface="+mn-lt"/>
          <a:ea typeface="+mn-ea"/>
          <a:cs typeface="+mn-cs"/>
          <a:sym typeface="Avenir Next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1" i="0" u="none" strike="noStrike" cap="all" spc="0" baseline="0">
          <a:ln>
            <a:noFill/>
          </a:ln>
          <a:solidFill>
            <a:schemeClr val="tx1"/>
          </a:solidFill>
          <a:effectLst>
            <a:outerShdw blurRad="25400" dist="25400" dir="5520000" rotWithShape="0">
              <a:srgbClr val="FFFFFF">
                <a:alpha val="71999"/>
              </a:srgbClr>
            </a:outerShdw>
          </a:effectLst>
          <a:uFillTx/>
          <a:latin typeface="+mn-lt"/>
          <a:ea typeface="+mn-ea"/>
          <a:cs typeface="+mn-cs"/>
          <a:sym typeface="Avenir Next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1" i="0" u="none" strike="noStrike" cap="all" spc="0" baseline="0">
          <a:ln>
            <a:noFill/>
          </a:ln>
          <a:solidFill>
            <a:schemeClr val="tx1"/>
          </a:solidFill>
          <a:effectLst>
            <a:outerShdw blurRad="25400" dist="25400" dir="5520000" rotWithShape="0">
              <a:srgbClr val="FFFFFF">
                <a:alpha val="71999"/>
              </a:srgbClr>
            </a:outerShdw>
          </a:effectLst>
          <a:uFillTx/>
          <a:latin typeface="+mn-lt"/>
          <a:ea typeface="+mn-ea"/>
          <a:cs typeface="+mn-cs"/>
          <a:sym typeface="Avenir Next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1" i="0" u="none" strike="noStrike" cap="all" spc="0" baseline="0">
          <a:ln>
            <a:noFill/>
          </a:ln>
          <a:solidFill>
            <a:schemeClr val="tx1"/>
          </a:solidFill>
          <a:effectLst>
            <a:outerShdw blurRad="25400" dist="25400" dir="5520000" rotWithShape="0">
              <a:srgbClr val="FFFFFF">
                <a:alpha val="71999"/>
              </a:srgbClr>
            </a:outerShdw>
          </a:effectLst>
          <a:uFillTx/>
          <a:latin typeface="+mn-lt"/>
          <a:ea typeface="+mn-ea"/>
          <a:cs typeface="+mn-cs"/>
          <a:sym typeface="Avenir Next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1" i="0" u="none" strike="noStrike" cap="all" spc="0" baseline="0">
          <a:ln>
            <a:noFill/>
          </a:ln>
          <a:solidFill>
            <a:schemeClr val="tx1"/>
          </a:solidFill>
          <a:effectLst>
            <a:outerShdw blurRad="25400" dist="25400" dir="5520000" rotWithShape="0">
              <a:srgbClr val="FFFFFF">
                <a:alpha val="71999"/>
              </a:srgbClr>
            </a:outerShdw>
          </a:effectLst>
          <a:uFillTx/>
          <a:latin typeface="+mn-lt"/>
          <a:ea typeface="+mn-ea"/>
          <a:cs typeface="+mn-cs"/>
          <a:sym typeface="Avenir Next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1" i="0" u="none" strike="noStrike" cap="all" spc="0" baseline="0">
          <a:ln>
            <a:noFill/>
          </a:ln>
          <a:solidFill>
            <a:schemeClr val="tx1"/>
          </a:solidFill>
          <a:effectLst>
            <a:outerShdw blurRad="25400" dist="25400" dir="5520000" rotWithShape="0">
              <a:srgbClr val="FFFFFF">
                <a:alpha val="71999"/>
              </a:srgbClr>
            </a:outerShdw>
          </a:effectLst>
          <a:uFillTx/>
          <a:latin typeface="+mn-lt"/>
          <a:ea typeface="+mn-ea"/>
          <a:cs typeface="+mn-cs"/>
          <a:sym typeface="Avenir Nex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tif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tif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>
            <a:lvl1pPr algn="ctr"/>
          </a:lstStyle>
          <a:p>
            <a:r>
              <a:t>TRAVELlING, AT THE AIRPORT, AT THE TRAIN STATION</a:t>
            </a:r>
          </a:p>
        </p:txBody>
      </p:sp>
      <p:sp>
        <p:nvSpPr>
          <p:cNvPr id="122" name="Shape 122"/>
          <p:cNvSpPr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 anchor="ctr"/>
          <a:lstStyle>
            <a:lvl1pPr algn="ctr"/>
          </a:lstStyle>
          <a:p>
            <a:r>
              <a:t>MAREK BAJGER &amp; KATEŘINA KORDULOVÁ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Travelling</a:t>
            </a:r>
          </a:p>
        </p:txBody>
      </p:sp>
      <p:sp>
        <p:nvSpPr>
          <p:cNvPr id="125" name="Shape 125"/>
          <p:cNvSpPr/>
          <p:nvPr/>
        </p:nvSpPr>
        <p:spPr>
          <a:xfrm>
            <a:off x="1880007" y="4732055"/>
            <a:ext cx="5897038" cy="1155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marL="774700" indent="-774700" algn="l">
              <a:buSzPct val="35000"/>
              <a:buBlip>
                <a:blip r:embed="rId2"/>
              </a:buBlip>
              <a:defRPr sz="6100" i="0">
                <a:latin typeface="+mn-lt"/>
                <a:ea typeface="+mn-ea"/>
                <a:cs typeface="+mn-cs"/>
                <a:sym typeface="Avenir Next"/>
              </a:defRPr>
            </a:lvl1pPr>
          </a:lstStyle>
          <a:p>
            <a:r>
              <a:t>HOLIDAY</a:t>
            </a:r>
          </a:p>
        </p:txBody>
      </p:sp>
      <p:sp>
        <p:nvSpPr>
          <p:cNvPr id="126" name="Shape 126"/>
          <p:cNvSpPr/>
          <p:nvPr/>
        </p:nvSpPr>
        <p:spPr>
          <a:xfrm>
            <a:off x="1880007" y="6267705"/>
            <a:ext cx="5897038" cy="1155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marL="774700" indent="-774700" algn="l">
              <a:buSzPct val="35000"/>
              <a:buBlip>
                <a:blip r:embed="rId2"/>
              </a:buBlip>
              <a:defRPr sz="6100" i="0">
                <a:latin typeface="+mn-lt"/>
                <a:ea typeface="+mn-ea"/>
                <a:cs typeface="+mn-cs"/>
                <a:sym typeface="Avenir Next"/>
              </a:defRPr>
            </a:lvl1pPr>
          </a:lstStyle>
          <a:p>
            <a:r>
              <a:t>SEA</a:t>
            </a:r>
          </a:p>
        </p:txBody>
      </p:sp>
      <p:sp>
        <p:nvSpPr>
          <p:cNvPr id="127" name="Shape 127"/>
          <p:cNvSpPr/>
          <p:nvPr/>
        </p:nvSpPr>
        <p:spPr>
          <a:xfrm>
            <a:off x="1880007" y="7828244"/>
            <a:ext cx="5897038" cy="1155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marL="774700" indent="-774700" algn="l">
              <a:buSzPct val="35000"/>
              <a:buBlip>
                <a:blip r:embed="rId2"/>
              </a:buBlip>
              <a:defRPr sz="6100" i="0">
                <a:latin typeface="+mn-lt"/>
                <a:ea typeface="+mn-ea"/>
                <a:cs typeface="+mn-cs"/>
                <a:sym typeface="Avenir Next"/>
              </a:defRPr>
            </a:lvl1pPr>
          </a:lstStyle>
          <a:p>
            <a:r>
              <a:t>MOUNTAIN</a:t>
            </a:r>
          </a:p>
        </p:txBody>
      </p:sp>
      <p:pic>
        <p:nvPicPr>
          <p:cNvPr id="128" name="pasted-image.tiff"/>
          <p:cNvPicPr>
            <a:picLocks noChangeAspect="1"/>
          </p:cNvPicPr>
          <p:nvPr/>
        </p:nvPicPr>
        <p:blipFill>
          <a:blip r:embed="rId3">
            <a:extLst/>
          </a:blip>
          <a:srcRect l="978" t="2890" r="1931" b="12996"/>
          <a:stretch>
            <a:fillRect/>
          </a:stretch>
        </p:blipFill>
        <p:spPr>
          <a:xfrm>
            <a:off x="10867010" y="1585693"/>
            <a:ext cx="11339116" cy="1016361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64" extrusionOk="0">
                <a:moveTo>
                  <a:pt x="10321" y="1"/>
                </a:moveTo>
                <a:cubicBezTo>
                  <a:pt x="10302" y="2"/>
                  <a:pt x="10276" y="25"/>
                  <a:pt x="10231" y="70"/>
                </a:cubicBezTo>
                <a:cubicBezTo>
                  <a:pt x="10153" y="149"/>
                  <a:pt x="10115" y="156"/>
                  <a:pt x="10067" y="102"/>
                </a:cubicBezTo>
                <a:cubicBezTo>
                  <a:pt x="9991" y="17"/>
                  <a:pt x="9900" y="10"/>
                  <a:pt x="9945" y="92"/>
                </a:cubicBezTo>
                <a:cubicBezTo>
                  <a:pt x="9963" y="125"/>
                  <a:pt x="9923" y="179"/>
                  <a:pt x="9855" y="214"/>
                </a:cubicBezTo>
                <a:cubicBezTo>
                  <a:pt x="9788" y="249"/>
                  <a:pt x="9692" y="339"/>
                  <a:pt x="9642" y="414"/>
                </a:cubicBezTo>
                <a:cubicBezTo>
                  <a:pt x="9565" y="531"/>
                  <a:pt x="9562" y="571"/>
                  <a:pt x="9623" y="702"/>
                </a:cubicBezTo>
                <a:cubicBezTo>
                  <a:pt x="9669" y="800"/>
                  <a:pt x="9676" y="875"/>
                  <a:pt x="9642" y="912"/>
                </a:cubicBezTo>
                <a:cubicBezTo>
                  <a:pt x="9609" y="950"/>
                  <a:pt x="9640" y="1025"/>
                  <a:pt x="9730" y="1125"/>
                </a:cubicBezTo>
                <a:cubicBezTo>
                  <a:pt x="9843" y="1251"/>
                  <a:pt x="9859" y="1303"/>
                  <a:pt x="9815" y="1397"/>
                </a:cubicBezTo>
                <a:cubicBezTo>
                  <a:pt x="9801" y="1425"/>
                  <a:pt x="9790" y="1461"/>
                  <a:pt x="9782" y="1502"/>
                </a:cubicBezTo>
                <a:cubicBezTo>
                  <a:pt x="9780" y="1551"/>
                  <a:pt x="9779" y="1595"/>
                  <a:pt x="9774" y="1660"/>
                </a:cubicBezTo>
                <a:cubicBezTo>
                  <a:pt x="9769" y="1738"/>
                  <a:pt x="9766" y="1797"/>
                  <a:pt x="9765" y="1854"/>
                </a:cubicBezTo>
                <a:cubicBezTo>
                  <a:pt x="9775" y="2021"/>
                  <a:pt x="9807" y="2193"/>
                  <a:pt x="9859" y="2319"/>
                </a:cubicBezTo>
                <a:cubicBezTo>
                  <a:pt x="9866" y="2334"/>
                  <a:pt x="9868" y="2344"/>
                  <a:pt x="9875" y="2360"/>
                </a:cubicBezTo>
                <a:cubicBezTo>
                  <a:pt x="9920" y="2451"/>
                  <a:pt x="9957" y="2546"/>
                  <a:pt x="9968" y="2605"/>
                </a:cubicBezTo>
                <a:cubicBezTo>
                  <a:pt x="9973" y="2620"/>
                  <a:pt x="9988" y="2656"/>
                  <a:pt x="9991" y="2666"/>
                </a:cubicBezTo>
                <a:cubicBezTo>
                  <a:pt x="10008" y="2723"/>
                  <a:pt x="10089" y="2799"/>
                  <a:pt x="10171" y="2835"/>
                </a:cubicBezTo>
                <a:cubicBezTo>
                  <a:pt x="10243" y="2866"/>
                  <a:pt x="10287" y="2889"/>
                  <a:pt x="10345" y="2916"/>
                </a:cubicBezTo>
                <a:cubicBezTo>
                  <a:pt x="10382" y="2925"/>
                  <a:pt x="10433" y="2948"/>
                  <a:pt x="10488" y="2982"/>
                </a:cubicBezTo>
                <a:cubicBezTo>
                  <a:pt x="10652" y="3065"/>
                  <a:pt x="10739" y="3126"/>
                  <a:pt x="10759" y="3177"/>
                </a:cubicBezTo>
                <a:lnTo>
                  <a:pt x="10776" y="3190"/>
                </a:lnTo>
                <a:lnTo>
                  <a:pt x="10766" y="3203"/>
                </a:lnTo>
                <a:cubicBezTo>
                  <a:pt x="10765" y="3232"/>
                  <a:pt x="10744" y="3258"/>
                  <a:pt x="10704" y="3286"/>
                </a:cubicBezTo>
                <a:cubicBezTo>
                  <a:pt x="10675" y="3306"/>
                  <a:pt x="10645" y="3337"/>
                  <a:pt x="10614" y="3373"/>
                </a:cubicBezTo>
                <a:cubicBezTo>
                  <a:pt x="10600" y="3390"/>
                  <a:pt x="10583" y="3415"/>
                  <a:pt x="10566" y="3441"/>
                </a:cubicBezTo>
                <a:cubicBezTo>
                  <a:pt x="10554" y="3459"/>
                  <a:pt x="10542" y="3479"/>
                  <a:pt x="10530" y="3498"/>
                </a:cubicBezTo>
                <a:cubicBezTo>
                  <a:pt x="10477" y="3587"/>
                  <a:pt x="10419" y="3699"/>
                  <a:pt x="10366" y="3820"/>
                </a:cubicBezTo>
                <a:cubicBezTo>
                  <a:pt x="10330" y="3904"/>
                  <a:pt x="10295" y="3995"/>
                  <a:pt x="10262" y="4095"/>
                </a:cubicBezTo>
                <a:cubicBezTo>
                  <a:pt x="10183" y="4330"/>
                  <a:pt x="10073" y="4579"/>
                  <a:pt x="10018" y="4646"/>
                </a:cubicBezTo>
                <a:cubicBezTo>
                  <a:pt x="9970" y="4705"/>
                  <a:pt x="9933" y="4799"/>
                  <a:pt x="9923" y="4870"/>
                </a:cubicBezTo>
                <a:cubicBezTo>
                  <a:pt x="9922" y="4883"/>
                  <a:pt x="9919" y="4897"/>
                  <a:pt x="9919" y="4908"/>
                </a:cubicBezTo>
                <a:cubicBezTo>
                  <a:pt x="9919" y="4965"/>
                  <a:pt x="9897" y="5032"/>
                  <a:pt x="9863" y="5096"/>
                </a:cubicBezTo>
                <a:cubicBezTo>
                  <a:pt x="9844" y="5137"/>
                  <a:pt x="9824" y="5177"/>
                  <a:pt x="9800" y="5213"/>
                </a:cubicBezTo>
                <a:cubicBezTo>
                  <a:pt x="9694" y="5373"/>
                  <a:pt x="9660" y="5388"/>
                  <a:pt x="9481" y="5354"/>
                </a:cubicBezTo>
                <a:cubicBezTo>
                  <a:pt x="9419" y="5343"/>
                  <a:pt x="9360" y="5338"/>
                  <a:pt x="9303" y="5338"/>
                </a:cubicBezTo>
                <a:cubicBezTo>
                  <a:pt x="9297" y="5338"/>
                  <a:pt x="9290" y="5337"/>
                  <a:pt x="9284" y="5337"/>
                </a:cubicBezTo>
                <a:cubicBezTo>
                  <a:pt x="9110" y="5342"/>
                  <a:pt x="8967" y="5403"/>
                  <a:pt x="8863" y="5522"/>
                </a:cubicBezTo>
                <a:cubicBezTo>
                  <a:pt x="8626" y="5793"/>
                  <a:pt x="8455" y="6013"/>
                  <a:pt x="8334" y="6204"/>
                </a:cubicBezTo>
                <a:cubicBezTo>
                  <a:pt x="8236" y="6366"/>
                  <a:pt x="8169" y="6506"/>
                  <a:pt x="8135" y="6629"/>
                </a:cubicBezTo>
                <a:cubicBezTo>
                  <a:pt x="8125" y="6662"/>
                  <a:pt x="8118" y="6693"/>
                  <a:pt x="8114" y="6724"/>
                </a:cubicBezTo>
                <a:cubicBezTo>
                  <a:pt x="8109" y="6759"/>
                  <a:pt x="8105" y="6795"/>
                  <a:pt x="8105" y="6829"/>
                </a:cubicBezTo>
                <a:cubicBezTo>
                  <a:pt x="8105" y="7035"/>
                  <a:pt x="8124" y="7066"/>
                  <a:pt x="8292" y="7144"/>
                </a:cubicBezTo>
                <a:cubicBezTo>
                  <a:pt x="8348" y="7170"/>
                  <a:pt x="8386" y="7195"/>
                  <a:pt x="8417" y="7219"/>
                </a:cubicBezTo>
                <a:cubicBezTo>
                  <a:pt x="8432" y="7232"/>
                  <a:pt x="8444" y="7244"/>
                  <a:pt x="8453" y="7256"/>
                </a:cubicBezTo>
                <a:cubicBezTo>
                  <a:pt x="8465" y="7272"/>
                  <a:pt x="8475" y="7287"/>
                  <a:pt x="8476" y="7303"/>
                </a:cubicBezTo>
                <a:cubicBezTo>
                  <a:pt x="8476" y="7310"/>
                  <a:pt x="8474" y="7318"/>
                  <a:pt x="8472" y="7325"/>
                </a:cubicBezTo>
                <a:cubicBezTo>
                  <a:pt x="8472" y="7325"/>
                  <a:pt x="8472" y="7325"/>
                  <a:pt x="8472" y="7326"/>
                </a:cubicBezTo>
                <a:cubicBezTo>
                  <a:pt x="8472" y="7326"/>
                  <a:pt x="8472" y="7326"/>
                  <a:pt x="8472" y="7326"/>
                </a:cubicBezTo>
                <a:cubicBezTo>
                  <a:pt x="8469" y="7334"/>
                  <a:pt x="8464" y="7342"/>
                  <a:pt x="8457" y="7349"/>
                </a:cubicBezTo>
                <a:cubicBezTo>
                  <a:pt x="8455" y="7352"/>
                  <a:pt x="8453" y="7354"/>
                  <a:pt x="8451" y="7357"/>
                </a:cubicBezTo>
                <a:cubicBezTo>
                  <a:pt x="8448" y="7359"/>
                  <a:pt x="8446" y="7361"/>
                  <a:pt x="8443" y="7363"/>
                </a:cubicBezTo>
                <a:cubicBezTo>
                  <a:pt x="8437" y="7368"/>
                  <a:pt x="8432" y="7374"/>
                  <a:pt x="8424" y="7379"/>
                </a:cubicBezTo>
                <a:cubicBezTo>
                  <a:pt x="8412" y="7388"/>
                  <a:pt x="8387" y="7385"/>
                  <a:pt x="8353" y="7378"/>
                </a:cubicBezTo>
                <a:cubicBezTo>
                  <a:pt x="8341" y="7375"/>
                  <a:pt x="8326" y="7370"/>
                  <a:pt x="8312" y="7366"/>
                </a:cubicBezTo>
                <a:cubicBezTo>
                  <a:pt x="8288" y="7359"/>
                  <a:pt x="8264" y="7351"/>
                  <a:pt x="8234" y="7340"/>
                </a:cubicBezTo>
                <a:cubicBezTo>
                  <a:pt x="8166" y="7313"/>
                  <a:pt x="8086" y="7275"/>
                  <a:pt x="8002" y="7232"/>
                </a:cubicBezTo>
                <a:cubicBezTo>
                  <a:pt x="7757" y="7112"/>
                  <a:pt x="7485" y="6954"/>
                  <a:pt x="7407" y="6867"/>
                </a:cubicBezTo>
                <a:cubicBezTo>
                  <a:pt x="7349" y="6803"/>
                  <a:pt x="7270" y="6758"/>
                  <a:pt x="7232" y="6767"/>
                </a:cubicBezTo>
                <a:cubicBezTo>
                  <a:pt x="7138" y="6790"/>
                  <a:pt x="6397" y="6157"/>
                  <a:pt x="6397" y="6053"/>
                </a:cubicBezTo>
                <a:cubicBezTo>
                  <a:pt x="6397" y="6046"/>
                  <a:pt x="6394" y="6038"/>
                  <a:pt x="6392" y="6030"/>
                </a:cubicBezTo>
                <a:cubicBezTo>
                  <a:pt x="6369" y="5998"/>
                  <a:pt x="6344" y="5971"/>
                  <a:pt x="6321" y="5952"/>
                </a:cubicBezTo>
                <a:cubicBezTo>
                  <a:pt x="6312" y="5948"/>
                  <a:pt x="6304" y="5942"/>
                  <a:pt x="6295" y="5940"/>
                </a:cubicBezTo>
                <a:cubicBezTo>
                  <a:pt x="6290" y="5938"/>
                  <a:pt x="6281" y="5930"/>
                  <a:pt x="6273" y="5924"/>
                </a:cubicBezTo>
                <a:cubicBezTo>
                  <a:pt x="6271" y="5924"/>
                  <a:pt x="6267" y="5921"/>
                  <a:pt x="6264" y="5921"/>
                </a:cubicBezTo>
                <a:cubicBezTo>
                  <a:pt x="6237" y="5921"/>
                  <a:pt x="6089" y="5741"/>
                  <a:pt x="5904" y="5503"/>
                </a:cubicBezTo>
                <a:cubicBezTo>
                  <a:pt x="5439" y="4919"/>
                  <a:pt x="4723" y="3925"/>
                  <a:pt x="4629" y="3695"/>
                </a:cubicBezTo>
                <a:cubicBezTo>
                  <a:pt x="4595" y="3611"/>
                  <a:pt x="4543" y="3542"/>
                  <a:pt x="4513" y="3542"/>
                </a:cubicBezTo>
                <a:cubicBezTo>
                  <a:pt x="4484" y="3542"/>
                  <a:pt x="4412" y="3495"/>
                  <a:pt x="4354" y="3438"/>
                </a:cubicBezTo>
                <a:cubicBezTo>
                  <a:pt x="4252" y="3337"/>
                  <a:pt x="4251" y="3338"/>
                  <a:pt x="4308" y="3460"/>
                </a:cubicBezTo>
                <a:cubicBezTo>
                  <a:pt x="4338" y="3525"/>
                  <a:pt x="4350" y="3590"/>
                  <a:pt x="4338" y="3614"/>
                </a:cubicBezTo>
                <a:cubicBezTo>
                  <a:pt x="4338" y="3616"/>
                  <a:pt x="4341" y="3621"/>
                  <a:pt x="4341" y="3624"/>
                </a:cubicBezTo>
                <a:cubicBezTo>
                  <a:pt x="4344" y="3653"/>
                  <a:pt x="4359" y="3700"/>
                  <a:pt x="4380" y="3751"/>
                </a:cubicBezTo>
                <a:cubicBezTo>
                  <a:pt x="4402" y="3799"/>
                  <a:pt x="4430" y="3851"/>
                  <a:pt x="4466" y="3909"/>
                </a:cubicBezTo>
                <a:cubicBezTo>
                  <a:pt x="4672" y="4245"/>
                  <a:pt x="5148" y="5307"/>
                  <a:pt x="5399" y="5946"/>
                </a:cubicBezTo>
                <a:cubicBezTo>
                  <a:pt x="5501" y="6199"/>
                  <a:pt x="5574" y="6397"/>
                  <a:pt x="5564" y="6425"/>
                </a:cubicBezTo>
                <a:cubicBezTo>
                  <a:pt x="5563" y="6430"/>
                  <a:pt x="5563" y="6436"/>
                  <a:pt x="5562" y="6441"/>
                </a:cubicBezTo>
                <a:cubicBezTo>
                  <a:pt x="5562" y="6442"/>
                  <a:pt x="5563" y="6443"/>
                  <a:pt x="5563" y="6444"/>
                </a:cubicBezTo>
                <a:cubicBezTo>
                  <a:pt x="5560" y="6456"/>
                  <a:pt x="5560" y="6466"/>
                  <a:pt x="5559" y="6477"/>
                </a:cubicBezTo>
                <a:cubicBezTo>
                  <a:pt x="5562" y="6514"/>
                  <a:pt x="5578" y="6558"/>
                  <a:pt x="5604" y="6601"/>
                </a:cubicBezTo>
                <a:cubicBezTo>
                  <a:pt x="5615" y="6610"/>
                  <a:pt x="5626" y="6621"/>
                  <a:pt x="5641" y="6629"/>
                </a:cubicBezTo>
                <a:cubicBezTo>
                  <a:pt x="5784" y="6715"/>
                  <a:pt x="5960" y="7557"/>
                  <a:pt x="5869" y="7720"/>
                </a:cubicBezTo>
                <a:cubicBezTo>
                  <a:pt x="5866" y="7724"/>
                  <a:pt x="5866" y="7728"/>
                  <a:pt x="5864" y="7732"/>
                </a:cubicBezTo>
                <a:cubicBezTo>
                  <a:pt x="5863" y="7735"/>
                  <a:pt x="5862" y="7739"/>
                  <a:pt x="5861" y="7741"/>
                </a:cubicBezTo>
                <a:cubicBezTo>
                  <a:pt x="5852" y="7760"/>
                  <a:pt x="5847" y="7776"/>
                  <a:pt x="5842" y="7792"/>
                </a:cubicBezTo>
                <a:cubicBezTo>
                  <a:pt x="5831" y="7842"/>
                  <a:pt x="5841" y="7892"/>
                  <a:pt x="5876" y="7960"/>
                </a:cubicBezTo>
                <a:cubicBezTo>
                  <a:pt x="5885" y="7977"/>
                  <a:pt x="5894" y="8011"/>
                  <a:pt x="5902" y="8051"/>
                </a:cubicBezTo>
                <a:cubicBezTo>
                  <a:pt x="5952" y="8159"/>
                  <a:pt x="5970" y="8336"/>
                  <a:pt x="5971" y="8733"/>
                </a:cubicBezTo>
                <a:cubicBezTo>
                  <a:pt x="5971" y="8734"/>
                  <a:pt x="5971" y="8735"/>
                  <a:pt x="5971" y="8737"/>
                </a:cubicBezTo>
                <a:lnTo>
                  <a:pt x="5997" y="9381"/>
                </a:lnTo>
                <a:lnTo>
                  <a:pt x="6290" y="9052"/>
                </a:lnTo>
                <a:cubicBezTo>
                  <a:pt x="6450" y="8871"/>
                  <a:pt x="6612" y="8623"/>
                  <a:pt x="6651" y="8500"/>
                </a:cubicBezTo>
                <a:cubicBezTo>
                  <a:pt x="6783" y="8073"/>
                  <a:pt x="7102" y="7825"/>
                  <a:pt x="7518" y="7825"/>
                </a:cubicBezTo>
                <a:cubicBezTo>
                  <a:pt x="7654" y="7825"/>
                  <a:pt x="7856" y="7757"/>
                  <a:pt x="8059" y="7643"/>
                </a:cubicBezTo>
                <a:cubicBezTo>
                  <a:pt x="8358" y="7475"/>
                  <a:pt x="8584" y="7446"/>
                  <a:pt x="8506" y="7586"/>
                </a:cubicBezTo>
                <a:cubicBezTo>
                  <a:pt x="8488" y="7618"/>
                  <a:pt x="8241" y="7777"/>
                  <a:pt x="7956" y="7940"/>
                </a:cubicBezTo>
                <a:cubicBezTo>
                  <a:pt x="6707" y="8656"/>
                  <a:pt x="5795" y="9817"/>
                  <a:pt x="5431" y="11156"/>
                </a:cubicBezTo>
                <a:cubicBezTo>
                  <a:pt x="5292" y="11667"/>
                  <a:pt x="5263" y="12720"/>
                  <a:pt x="5353" y="13353"/>
                </a:cubicBezTo>
                <a:cubicBezTo>
                  <a:pt x="5370" y="13451"/>
                  <a:pt x="5388" y="13548"/>
                  <a:pt x="5412" y="13643"/>
                </a:cubicBezTo>
                <a:cubicBezTo>
                  <a:pt x="5653" y="14518"/>
                  <a:pt x="6299" y="15607"/>
                  <a:pt x="6931" y="16199"/>
                </a:cubicBezTo>
                <a:cubicBezTo>
                  <a:pt x="7838" y="17049"/>
                  <a:pt x="9073" y="17624"/>
                  <a:pt x="10382" y="17807"/>
                </a:cubicBezTo>
                <a:cubicBezTo>
                  <a:pt x="10408" y="17810"/>
                  <a:pt x="10436" y="17813"/>
                  <a:pt x="10462" y="17817"/>
                </a:cubicBezTo>
                <a:cubicBezTo>
                  <a:pt x="10506" y="17822"/>
                  <a:pt x="10550" y="17827"/>
                  <a:pt x="10594" y="17831"/>
                </a:cubicBezTo>
                <a:cubicBezTo>
                  <a:pt x="10629" y="17834"/>
                  <a:pt x="10664" y="17838"/>
                  <a:pt x="10700" y="17841"/>
                </a:cubicBezTo>
                <a:cubicBezTo>
                  <a:pt x="11632" y="17910"/>
                  <a:pt x="12745" y="17733"/>
                  <a:pt x="13666" y="17385"/>
                </a:cubicBezTo>
                <a:cubicBezTo>
                  <a:pt x="13954" y="17270"/>
                  <a:pt x="14234" y="17138"/>
                  <a:pt x="14498" y="16985"/>
                </a:cubicBezTo>
                <a:cubicBezTo>
                  <a:pt x="15326" y="16488"/>
                  <a:pt x="16174" y="15629"/>
                  <a:pt x="16587" y="14853"/>
                </a:cubicBezTo>
                <a:cubicBezTo>
                  <a:pt x="16654" y="14728"/>
                  <a:pt x="16717" y="14617"/>
                  <a:pt x="16768" y="14532"/>
                </a:cubicBezTo>
                <a:cubicBezTo>
                  <a:pt x="16772" y="14508"/>
                  <a:pt x="16782" y="14483"/>
                  <a:pt x="16799" y="14460"/>
                </a:cubicBezTo>
                <a:cubicBezTo>
                  <a:pt x="16811" y="14443"/>
                  <a:pt x="16825" y="14432"/>
                  <a:pt x="16840" y="14424"/>
                </a:cubicBezTo>
                <a:cubicBezTo>
                  <a:pt x="16845" y="14419"/>
                  <a:pt x="16857" y="14396"/>
                  <a:pt x="16860" y="14395"/>
                </a:cubicBezTo>
                <a:cubicBezTo>
                  <a:pt x="16885" y="14377"/>
                  <a:pt x="16983" y="14408"/>
                  <a:pt x="17079" y="14464"/>
                </a:cubicBezTo>
                <a:cubicBezTo>
                  <a:pt x="17175" y="14519"/>
                  <a:pt x="17325" y="14562"/>
                  <a:pt x="17412" y="14559"/>
                </a:cubicBezTo>
                <a:cubicBezTo>
                  <a:pt x="17500" y="14556"/>
                  <a:pt x="17596" y="14576"/>
                  <a:pt x="17626" y="14603"/>
                </a:cubicBezTo>
                <a:cubicBezTo>
                  <a:pt x="17677" y="14647"/>
                  <a:pt x="17829" y="14674"/>
                  <a:pt x="17974" y="14680"/>
                </a:cubicBezTo>
                <a:cubicBezTo>
                  <a:pt x="18087" y="14680"/>
                  <a:pt x="18167" y="14674"/>
                  <a:pt x="18231" y="14657"/>
                </a:cubicBezTo>
                <a:cubicBezTo>
                  <a:pt x="18299" y="14629"/>
                  <a:pt x="18449" y="14520"/>
                  <a:pt x="18566" y="14416"/>
                </a:cubicBezTo>
                <a:lnTo>
                  <a:pt x="18762" y="14240"/>
                </a:lnTo>
                <a:cubicBezTo>
                  <a:pt x="18766" y="14235"/>
                  <a:pt x="18776" y="14227"/>
                  <a:pt x="18779" y="14222"/>
                </a:cubicBezTo>
                <a:lnTo>
                  <a:pt x="18758" y="13853"/>
                </a:lnTo>
                <a:cubicBezTo>
                  <a:pt x="18746" y="13636"/>
                  <a:pt x="18698" y="13414"/>
                  <a:pt x="18645" y="13323"/>
                </a:cubicBezTo>
                <a:cubicBezTo>
                  <a:pt x="18610" y="13263"/>
                  <a:pt x="18591" y="13217"/>
                  <a:pt x="18590" y="13179"/>
                </a:cubicBezTo>
                <a:cubicBezTo>
                  <a:pt x="18580" y="13110"/>
                  <a:pt x="18628" y="13072"/>
                  <a:pt x="18738" y="13062"/>
                </a:cubicBezTo>
                <a:cubicBezTo>
                  <a:pt x="18759" y="13058"/>
                  <a:pt x="18775" y="13052"/>
                  <a:pt x="18802" y="13049"/>
                </a:cubicBezTo>
                <a:cubicBezTo>
                  <a:pt x="18975" y="13028"/>
                  <a:pt x="19022" y="12917"/>
                  <a:pt x="18965" y="12666"/>
                </a:cubicBezTo>
                <a:cubicBezTo>
                  <a:pt x="18950" y="12597"/>
                  <a:pt x="18940" y="12562"/>
                  <a:pt x="18920" y="12555"/>
                </a:cubicBezTo>
                <a:cubicBezTo>
                  <a:pt x="18900" y="12547"/>
                  <a:pt x="18870" y="12568"/>
                  <a:pt x="18815" y="12611"/>
                </a:cubicBezTo>
                <a:cubicBezTo>
                  <a:pt x="18750" y="12661"/>
                  <a:pt x="18659" y="12703"/>
                  <a:pt x="18611" y="12703"/>
                </a:cubicBezTo>
                <a:cubicBezTo>
                  <a:pt x="18468" y="12703"/>
                  <a:pt x="18242" y="12937"/>
                  <a:pt x="18242" y="13086"/>
                </a:cubicBezTo>
                <a:cubicBezTo>
                  <a:pt x="18242" y="13112"/>
                  <a:pt x="18240" y="13136"/>
                  <a:pt x="18237" y="13158"/>
                </a:cubicBezTo>
                <a:cubicBezTo>
                  <a:pt x="18236" y="13158"/>
                  <a:pt x="18237" y="13159"/>
                  <a:pt x="18237" y="13159"/>
                </a:cubicBezTo>
                <a:cubicBezTo>
                  <a:pt x="18233" y="13181"/>
                  <a:pt x="18227" y="13201"/>
                  <a:pt x="18221" y="13218"/>
                </a:cubicBezTo>
                <a:cubicBezTo>
                  <a:pt x="18177" y="13334"/>
                  <a:pt x="18065" y="13360"/>
                  <a:pt x="17884" y="13295"/>
                </a:cubicBezTo>
                <a:cubicBezTo>
                  <a:pt x="17773" y="13255"/>
                  <a:pt x="17663" y="13211"/>
                  <a:pt x="17640" y="13196"/>
                </a:cubicBezTo>
                <a:cubicBezTo>
                  <a:pt x="17628" y="13188"/>
                  <a:pt x="17654" y="13136"/>
                  <a:pt x="17700" y="13066"/>
                </a:cubicBezTo>
                <a:cubicBezTo>
                  <a:pt x="17721" y="13022"/>
                  <a:pt x="17761" y="12968"/>
                  <a:pt x="17822" y="12896"/>
                </a:cubicBezTo>
                <a:cubicBezTo>
                  <a:pt x="17830" y="12886"/>
                  <a:pt x="17838" y="12876"/>
                  <a:pt x="17846" y="12866"/>
                </a:cubicBezTo>
                <a:cubicBezTo>
                  <a:pt x="17847" y="12865"/>
                  <a:pt x="17847" y="12864"/>
                  <a:pt x="17849" y="12862"/>
                </a:cubicBezTo>
                <a:cubicBezTo>
                  <a:pt x="18027" y="12642"/>
                  <a:pt x="18354" y="12134"/>
                  <a:pt x="18517" y="11841"/>
                </a:cubicBezTo>
                <a:lnTo>
                  <a:pt x="18594" y="11692"/>
                </a:lnTo>
                <a:cubicBezTo>
                  <a:pt x="18606" y="11664"/>
                  <a:pt x="18615" y="11641"/>
                  <a:pt x="18615" y="11631"/>
                </a:cubicBezTo>
                <a:cubicBezTo>
                  <a:pt x="18615" y="11606"/>
                  <a:pt x="18556" y="11543"/>
                  <a:pt x="18484" y="11490"/>
                </a:cubicBezTo>
                <a:lnTo>
                  <a:pt x="18354" y="11394"/>
                </a:lnTo>
                <a:lnTo>
                  <a:pt x="18592" y="10963"/>
                </a:lnTo>
                <a:cubicBezTo>
                  <a:pt x="18621" y="10910"/>
                  <a:pt x="18646" y="10859"/>
                  <a:pt x="18673" y="10807"/>
                </a:cubicBezTo>
                <a:cubicBezTo>
                  <a:pt x="18763" y="10631"/>
                  <a:pt x="18817" y="10523"/>
                  <a:pt x="18875" y="10407"/>
                </a:cubicBezTo>
                <a:cubicBezTo>
                  <a:pt x="19030" y="10076"/>
                  <a:pt x="19132" y="9809"/>
                  <a:pt x="19112" y="9750"/>
                </a:cubicBezTo>
                <a:cubicBezTo>
                  <a:pt x="19099" y="9712"/>
                  <a:pt x="18932" y="9628"/>
                  <a:pt x="18738" y="9560"/>
                </a:cubicBezTo>
                <a:cubicBezTo>
                  <a:pt x="18533" y="9497"/>
                  <a:pt x="18407" y="9451"/>
                  <a:pt x="18356" y="9386"/>
                </a:cubicBezTo>
                <a:cubicBezTo>
                  <a:pt x="18355" y="9386"/>
                  <a:pt x="18355" y="9386"/>
                  <a:pt x="18354" y="9385"/>
                </a:cubicBezTo>
                <a:cubicBezTo>
                  <a:pt x="18354" y="9385"/>
                  <a:pt x="18354" y="9385"/>
                  <a:pt x="18354" y="9384"/>
                </a:cubicBezTo>
                <a:cubicBezTo>
                  <a:pt x="18333" y="9369"/>
                  <a:pt x="18320" y="9355"/>
                  <a:pt x="18316" y="9345"/>
                </a:cubicBezTo>
                <a:cubicBezTo>
                  <a:pt x="18301" y="9300"/>
                  <a:pt x="18324" y="9130"/>
                  <a:pt x="18367" y="8966"/>
                </a:cubicBezTo>
                <a:cubicBezTo>
                  <a:pt x="18429" y="8735"/>
                  <a:pt x="18433" y="8647"/>
                  <a:pt x="18385" y="8577"/>
                </a:cubicBezTo>
                <a:cubicBezTo>
                  <a:pt x="18296" y="8449"/>
                  <a:pt x="17711" y="8304"/>
                  <a:pt x="17032" y="8223"/>
                </a:cubicBezTo>
                <a:cubicBezTo>
                  <a:pt x="16904" y="8211"/>
                  <a:pt x="16774" y="8198"/>
                  <a:pt x="16650" y="8191"/>
                </a:cubicBezTo>
                <a:cubicBezTo>
                  <a:pt x="16459" y="8180"/>
                  <a:pt x="16332" y="8172"/>
                  <a:pt x="16234" y="8163"/>
                </a:cubicBezTo>
                <a:lnTo>
                  <a:pt x="15975" y="8152"/>
                </a:lnTo>
                <a:lnTo>
                  <a:pt x="15991" y="7980"/>
                </a:lnTo>
                <a:cubicBezTo>
                  <a:pt x="16000" y="7885"/>
                  <a:pt x="16098" y="7657"/>
                  <a:pt x="16209" y="7474"/>
                </a:cubicBezTo>
                <a:cubicBezTo>
                  <a:pt x="16396" y="7164"/>
                  <a:pt x="16644" y="6703"/>
                  <a:pt x="16865" y="6265"/>
                </a:cubicBezTo>
                <a:cubicBezTo>
                  <a:pt x="16911" y="6172"/>
                  <a:pt x="16962" y="6073"/>
                  <a:pt x="17000" y="5993"/>
                </a:cubicBezTo>
                <a:cubicBezTo>
                  <a:pt x="17064" y="5862"/>
                  <a:pt x="17127" y="5731"/>
                  <a:pt x="17178" y="5617"/>
                </a:cubicBezTo>
                <a:cubicBezTo>
                  <a:pt x="17387" y="5155"/>
                  <a:pt x="17394" y="5145"/>
                  <a:pt x="17508" y="5235"/>
                </a:cubicBezTo>
                <a:cubicBezTo>
                  <a:pt x="17531" y="5252"/>
                  <a:pt x="17550" y="5265"/>
                  <a:pt x="17570" y="5277"/>
                </a:cubicBezTo>
                <a:cubicBezTo>
                  <a:pt x="17622" y="5303"/>
                  <a:pt x="17684" y="5317"/>
                  <a:pt x="17730" y="5314"/>
                </a:cubicBezTo>
                <a:cubicBezTo>
                  <a:pt x="17766" y="5295"/>
                  <a:pt x="17767" y="5243"/>
                  <a:pt x="17722" y="5172"/>
                </a:cubicBezTo>
                <a:cubicBezTo>
                  <a:pt x="17705" y="5153"/>
                  <a:pt x="17690" y="5137"/>
                  <a:pt x="17666" y="5113"/>
                </a:cubicBezTo>
                <a:lnTo>
                  <a:pt x="17566" y="5008"/>
                </a:lnTo>
                <a:lnTo>
                  <a:pt x="17490" y="4940"/>
                </a:lnTo>
                <a:lnTo>
                  <a:pt x="17493" y="4932"/>
                </a:lnTo>
                <a:lnTo>
                  <a:pt x="17492" y="4932"/>
                </a:lnTo>
                <a:lnTo>
                  <a:pt x="17755" y="4311"/>
                </a:lnTo>
                <a:cubicBezTo>
                  <a:pt x="17906" y="3955"/>
                  <a:pt x="17984" y="3736"/>
                  <a:pt x="18003" y="3622"/>
                </a:cubicBezTo>
                <a:cubicBezTo>
                  <a:pt x="17907" y="3606"/>
                  <a:pt x="17534" y="3681"/>
                  <a:pt x="17204" y="3789"/>
                </a:cubicBezTo>
                <a:cubicBezTo>
                  <a:pt x="16667" y="3964"/>
                  <a:pt x="16100" y="4306"/>
                  <a:pt x="15655" y="4709"/>
                </a:cubicBezTo>
                <a:cubicBezTo>
                  <a:pt x="15612" y="4748"/>
                  <a:pt x="15571" y="4788"/>
                  <a:pt x="15530" y="4829"/>
                </a:cubicBezTo>
                <a:cubicBezTo>
                  <a:pt x="15500" y="4858"/>
                  <a:pt x="15469" y="4887"/>
                  <a:pt x="15441" y="4917"/>
                </a:cubicBezTo>
                <a:cubicBezTo>
                  <a:pt x="15411" y="4948"/>
                  <a:pt x="15385" y="4981"/>
                  <a:pt x="15357" y="5012"/>
                </a:cubicBezTo>
                <a:cubicBezTo>
                  <a:pt x="15320" y="5054"/>
                  <a:pt x="15282" y="5095"/>
                  <a:pt x="15248" y="5137"/>
                </a:cubicBezTo>
                <a:cubicBezTo>
                  <a:pt x="14933" y="5531"/>
                  <a:pt x="14416" y="6433"/>
                  <a:pt x="14168" y="6976"/>
                </a:cubicBezTo>
                <a:cubicBezTo>
                  <a:pt x="14107" y="7118"/>
                  <a:pt x="14061" y="7240"/>
                  <a:pt x="14032" y="7342"/>
                </a:cubicBezTo>
                <a:cubicBezTo>
                  <a:pt x="14030" y="7354"/>
                  <a:pt x="14027" y="7369"/>
                  <a:pt x="14027" y="7378"/>
                </a:cubicBezTo>
                <a:cubicBezTo>
                  <a:pt x="14027" y="7412"/>
                  <a:pt x="14139" y="7514"/>
                  <a:pt x="14275" y="7606"/>
                </a:cubicBezTo>
                <a:cubicBezTo>
                  <a:pt x="14684" y="7882"/>
                  <a:pt x="14481" y="7907"/>
                  <a:pt x="13919" y="7651"/>
                </a:cubicBezTo>
                <a:cubicBezTo>
                  <a:pt x="13641" y="7524"/>
                  <a:pt x="13185" y="7361"/>
                  <a:pt x="12907" y="7291"/>
                </a:cubicBezTo>
                <a:cubicBezTo>
                  <a:pt x="12655" y="7227"/>
                  <a:pt x="12505" y="7187"/>
                  <a:pt x="12390" y="7152"/>
                </a:cubicBezTo>
                <a:cubicBezTo>
                  <a:pt x="12362" y="7147"/>
                  <a:pt x="12333" y="7141"/>
                  <a:pt x="12303" y="7132"/>
                </a:cubicBezTo>
                <a:cubicBezTo>
                  <a:pt x="12269" y="7121"/>
                  <a:pt x="12242" y="7107"/>
                  <a:pt x="12219" y="7093"/>
                </a:cubicBezTo>
                <a:cubicBezTo>
                  <a:pt x="12137" y="7053"/>
                  <a:pt x="12125" y="7016"/>
                  <a:pt x="12117" y="6950"/>
                </a:cubicBezTo>
                <a:cubicBezTo>
                  <a:pt x="12111" y="6907"/>
                  <a:pt x="12096" y="6873"/>
                  <a:pt x="12072" y="6849"/>
                </a:cubicBezTo>
                <a:cubicBezTo>
                  <a:pt x="12048" y="6834"/>
                  <a:pt x="12020" y="6822"/>
                  <a:pt x="11981" y="6814"/>
                </a:cubicBezTo>
                <a:cubicBezTo>
                  <a:pt x="11915" y="6801"/>
                  <a:pt x="11872" y="6780"/>
                  <a:pt x="11832" y="6720"/>
                </a:cubicBezTo>
                <a:cubicBezTo>
                  <a:pt x="11792" y="6665"/>
                  <a:pt x="11754" y="6576"/>
                  <a:pt x="11702" y="6431"/>
                </a:cubicBezTo>
                <a:cubicBezTo>
                  <a:pt x="11619" y="6204"/>
                  <a:pt x="11579" y="6071"/>
                  <a:pt x="11583" y="5945"/>
                </a:cubicBezTo>
                <a:cubicBezTo>
                  <a:pt x="11567" y="5824"/>
                  <a:pt x="11580" y="5746"/>
                  <a:pt x="11622" y="5716"/>
                </a:cubicBezTo>
                <a:cubicBezTo>
                  <a:pt x="11630" y="5711"/>
                  <a:pt x="11641" y="5692"/>
                  <a:pt x="11655" y="5668"/>
                </a:cubicBezTo>
                <a:cubicBezTo>
                  <a:pt x="11671" y="5626"/>
                  <a:pt x="11684" y="5590"/>
                  <a:pt x="11707" y="5540"/>
                </a:cubicBezTo>
                <a:cubicBezTo>
                  <a:pt x="11740" y="5466"/>
                  <a:pt x="11769" y="5391"/>
                  <a:pt x="11792" y="5323"/>
                </a:cubicBezTo>
                <a:cubicBezTo>
                  <a:pt x="11797" y="5311"/>
                  <a:pt x="11800" y="5301"/>
                  <a:pt x="11804" y="5289"/>
                </a:cubicBezTo>
                <a:cubicBezTo>
                  <a:pt x="11826" y="5223"/>
                  <a:pt x="11840" y="5168"/>
                  <a:pt x="11840" y="5141"/>
                </a:cubicBezTo>
                <a:cubicBezTo>
                  <a:pt x="11840" y="5006"/>
                  <a:pt x="11902" y="4964"/>
                  <a:pt x="11984" y="5017"/>
                </a:cubicBezTo>
                <a:cubicBezTo>
                  <a:pt x="12010" y="5028"/>
                  <a:pt x="12038" y="5058"/>
                  <a:pt x="12073" y="5104"/>
                </a:cubicBezTo>
                <a:cubicBezTo>
                  <a:pt x="12076" y="5109"/>
                  <a:pt x="12080" y="5112"/>
                  <a:pt x="12083" y="5117"/>
                </a:cubicBezTo>
                <a:lnTo>
                  <a:pt x="12201" y="5281"/>
                </a:lnTo>
                <a:lnTo>
                  <a:pt x="12228" y="5259"/>
                </a:lnTo>
                <a:lnTo>
                  <a:pt x="12421" y="5087"/>
                </a:lnTo>
                <a:cubicBezTo>
                  <a:pt x="12570" y="4954"/>
                  <a:pt x="12618" y="4895"/>
                  <a:pt x="12634" y="4772"/>
                </a:cubicBezTo>
                <a:cubicBezTo>
                  <a:pt x="12637" y="4729"/>
                  <a:pt x="12639" y="4682"/>
                  <a:pt x="12639" y="4618"/>
                </a:cubicBezTo>
                <a:cubicBezTo>
                  <a:pt x="12639" y="4559"/>
                  <a:pt x="12639" y="4515"/>
                  <a:pt x="12637" y="4481"/>
                </a:cubicBezTo>
                <a:cubicBezTo>
                  <a:pt x="12637" y="4479"/>
                  <a:pt x="12638" y="4476"/>
                  <a:pt x="12637" y="4473"/>
                </a:cubicBezTo>
                <a:cubicBezTo>
                  <a:pt x="12636" y="4439"/>
                  <a:pt x="12632" y="4418"/>
                  <a:pt x="12626" y="4408"/>
                </a:cubicBezTo>
                <a:cubicBezTo>
                  <a:pt x="12623" y="4402"/>
                  <a:pt x="12619" y="4400"/>
                  <a:pt x="12614" y="4399"/>
                </a:cubicBezTo>
                <a:cubicBezTo>
                  <a:pt x="12599" y="4399"/>
                  <a:pt x="12576" y="4421"/>
                  <a:pt x="12541" y="4457"/>
                </a:cubicBezTo>
                <a:cubicBezTo>
                  <a:pt x="12452" y="4546"/>
                  <a:pt x="12434" y="4546"/>
                  <a:pt x="12374" y="4465"/>
                </a:cubicBezTo>
                <a:cubicBezTo>
                  <a:pt x="12336" y="4415"/>
                  <a:pt x="12320" y="4375"/>
                  <a:pt x="12337" y="4375"/>
                </a:cubicBezTo>
                <a:cubicBezTo>
                  <a:pt x="12352" y="4375"/>
                  <a:pt x="12304" y="4235"/>
                  <a:pt x="12234" y="4063"/>
                </a:cubicBezTo>
                <a:cubicBezTo>
                  <a:pt x="12172" y="3925"/>
                  <a:pt x="12088" y="3726"/>
                  <a:pt x="12021" y="3554"/>
                </a:cubicBezTo>
                <a:cubicBezTo>
                  <a:pt x="11941" y="3348"/>
                  <a:pt x="11830" y="3152"/>
                  <a:pt x="11773" y="3118"/>
                </a:cubicBezTo>
                <a:cubicBezTo>
                  <a:pt x="11702" y="3075"/>
                  <a:pt x="11684" y="3057"/>
                  <a:pt x="11725" y="2997"/>
                </a:cubicBezTo>
                <a:lnTo>
                  <a:pt x="11724" y="2995"/>
                </a:lnTo>
                <a:lnTo>
                  <a:pt x="11730" y="2988"/>
                </a:lnTo>
                <a:cubicBezTo>
                  <a:pt x="11730" y="2988"/>
                  <a:pt x="11730" y="2987"/>
                  <a:pt x="11730" y="2987"/>
                </a:cubicBezTo>
                <a:cubicBezTo>
                  <a:pt x="11747" y="2964"/>
                  <a:pt x="11772" y="2936"/>
                  <a:pt x="11805" y="2898"/>
                </a:cubicBezTo>
                <a:cubicBezTo>
                  <a:pt x="11864" y="2830"/>
                  <a:pt x="11915" y="2746"/>
                  <a:pt x="11959" y="2657"/>
                </a:cubicBezTo>
                <a:cubicBezTo>
                  <a:pt x="11981" y="2613"/>
                  <a:pt x="12001" y="2569"/>
                  <a:pt x="12018" y="2521"/>
                </a:cubicBezTo>
                <a:cubicBezTo>
                  <a:pt x="12020" y="2517"/>
                  <a:pt x="12021" y="2513"/>
                  <a:pt x="12023" y="2509"/>
                </a:cubicBezTo>
                <a:cubicBezTo>
                  <a:pt x="12026" y="2501"/>
                  <a:pt x="12028" y="2492"/>
                  <a:pt x="12031" y="2484"/>
                </a:cubicBezTo>
                <a:cubicBezTo>
                  <a:pt x="12048" y="2433"/>
                  <a:pt x="12062" y="2382"/>
                  <a:pt x="12074" y="2331"/>
                </a:cubicBezTo>
                <a:cubicBezTo>
                  <a:pt x="12094" y="2240"/>
                  <a:pt x="12107" y="2149"/>
                  <a:pt x="12107" y="2061"/>
                </a:cubicBezTo>
                <a:cubicBezTo>
                  <a:pt x="12107" y="1931"/>
                  <a:pt x="12126" y="1810"/>
                  <a:pt x="12151" y="1793"/>
                </a:cubicBezTo>
                <a:cubicBezTo>
                  <a:pt x="12175" y="1776"/>
                  <a:pt x="12199" y="1665"/>
                  <a:pt x="12203" y="1546"/>
                </a:cubicBezTo>
                <a:cubicBezTo>
                  <a:pt x="12209" y="1373"/>
                  <a:pt x="12188" y="1323"/>
                  <a:pt x="12100" y="1297"/>
                </a:cubicBezTo>
                <a:cubicBezTo>
                  <a:pt x="12086" y="1293"/>
                  <a:pt x="12070" y="1282"/>
                  <a:pt x="12055" y="1269"/>
                </a:cubicBezTo>
                <a:cubicBezTo>
                  <a:pt x="11998" y="1223"/>
                  <a:pt x="11936" y="1127"/>
                  <a:pt x="11889" y="1003"/>
                </a:cubicBezTo>
                <a:cubicBezTo>
                  <a:pt x="11810" y="799"/>
                  <a:pt x="11739" y="716"/>
                  <a:pt x="11561" y="626"/>
                </a:cubicBezTo>
                <a:cubicBezTo>
                  <a:pt x="11436" y="563"/>
                  <a:pt x="11295" y="511"/>
                  <a:pt x="11249" y="510"/>
                </a:cubicBezTo>
                <a:cubicBezTo>
                  <a:pt x="11156" y="509"/>
                  <a:pt x="10959" y="293"/>
                  <a:pt x="10963" y="213"/>
                </a:cubicBezTo>
                <a:cubicBezTo>
                  <a:pt x="10937" y="189"/>
                  <a:pt x="10912" y="168"/>
                  <a:pt x="10886" y="149"/>
                </a:cubicBezTo>
                <a:cubicBezTo>
                  <a:pt x="10830" y="145"/>
                  <a:pt x="10763" y="118"/>
                  <a:pt x="10731" y="82"/>
                </a:cubicBezTo>
                <a:cubicBezTo>
                  <a:pt x="10721" y="71"/>
                  <a:pt x="10712" y="63"/>
                  <a:pt x="10701" y="57"/>
                </a:cubicBezTo>
                <a:cubicBezTo>
                  <a:pt x="10678" y="51"/>
                  <a:pt x="10656" y="47"/>
                  <a:pt x="10634" y="46"/>
                </a:cubicBezTo>
                <a:cubicBezTo>
                  <a:pt x="10607" y="50"/>
                  <a:pt x="10575" y="60"/>
                  <a:pt x="10532" y="81"/>
                </a:cubicBezTo>
                <a:cubicBezTo>
                  <a:pt x="10419" y="139"/>
                  <a:pt x="10390" y="135"/>
                  <a:pt x="10364" y="59"/>
                </a:cubicBezTo>
                <a:cubicBezTo>
                  <a:pt x="10350" y="19"/>
                  <a:pt x="10340" y="-1"/>
                  <a:pt x="10321" y="1"/>
                </a:cubicBezTo>
                <a:close/>
                <a:moveTo>
                  <a:pt x="14620" y="1903"/>
                </a:moveTo>
                <a:cubicBezTo>
                  <a:pt x="14609" y="1896"/>
                  <a:pt x="14592" y="1926"/>
                  <a:pt x="14567" y="1980"/>
                </a:cubicBezTo>
                <a:cubicBezTo>
                  <a:pt x="14526" y="2066"/>
                  <a:pt x="14428" y="2238"/>
                  <a:pt x="14348" y="2362"/>
                </a:cubicBezTo>
                <a:cubicBezTo>
                  <a:pt x="14267" y="2485"/>
                  <a:pt x="14170" y="2674"/>
                  <a:pt x="14131" y="2782"/>
                </a:cubicBezTo>
                <a:cubicBezTo>
                  <a:pt x="14119" y="2814"/>
                  <a:pt x="14093" y="2862"/>
                  <a:pt x="14061" y="2916"/>
                </a:cubicBezTo>
                <a:cubicBezTo>
                  <a:pt x="14013" y="3012"/>
                  <a:pt x="13946" y="3112"/>
                  <a:pt x="13881" y="3189"/>
                </a:cubicBezTo>
                <a:cubicBezTo>
                  <a:pt x="13838" y="3248"/>
                  <a:pt x="13793" y="3308"/>
                  <a:pt x="13748" y="3364"/>
                </a:cubicBezTo>
                <a:cubicBezTo>
                  <a:pt x="13697" y="3427"/>
                  <a:pt x="13660" y="3477"/>
                  <a:pt x="13623" y="3529"/>
                </a:cubicBezTo>
                <a:cubicBezTo>
                  <a:pt x="13610" y="3549"/>
                  <a:pt x="13590" y="3573"/>
                  <a:pt x="13573" y="3596"/>
                </a:cubicBezTo>
                <a:cubicBezTo>
                  <a:pt x="13536" y="3650"/>
                  <a:pt x="13505" y="3702"/>
                  <a:pt x="13478" y="3754"/>
                </a:cubicBezTo>
                <a:cubicBezTo>
                  <a:pt x="13470" y="3771"/>
                  <a:pt x="13462" y="3787"/>
                  <a:pt x="13454" y="3806"/>
                </a:cubicBezTo>
                <a:cubicBezTo>
                  <a:pt x="13440" y="3836"/>
                  <a:pt x="13427" y="3870"/>
                  <a:pt x="13415" y="3903"/>
                </a:cubicBezTo>
                <a:cubicBezTo>
                  <a:pt x="13403" y="3932"/>
                  <a:pt x="13391" y="3965"/>
                  <a:pt x="13378" y="3997"/>
                </a:cubicBezTo>
                <a:cubicBezTo>
                  <a:pt x="13354" y="4071"/>
                  <a:pt x="13330" y="4153"/>
                  <a:pt x="13303" y="4255"/>
                </a:cubicBezTo>
                <a:cubicBezTo>
                  <a:pt x="13281" y="4336"/>
                  <a:pt x="13212" y="4580"/>
                  <a:pt x="13173" y="4723"/>
                </a:cubicBezTo>
                <a:cubicBezTo>
                  <a:pt x="13170" y="4791"/>
                  <a:pt x="13028" y="5309"/>
                  <a:pt x="12854" y="5888"/>
                </a:cubicBezTo>
                <a:cubicBezTo>
                  <a:pt x="12659" y="6539"/>
                  <a:pt x="12581" y="6847"/>
                  <a:pt x="12582" y="6971"/>
                </a:cubicBezTo>
                <a:lnTo>
                  <a:pt x="12790" y="7030"/>
                </a:lnTo>
                <a:cubicBezTo>
                  <a:pt x="12928" y="7069"/>
                  <a:pt x="13052" y="7099"/>
                  <a:pt x="13067" y="7096"/>
                </a:cubicBezTo>
                <a:cubicBezTo>
                  <a:pt x="13082" y="7094"/>
                  <a:pt x="13129" y="7108"/>
                  <a:pt x="13173" y="7127"/>
                </a:cubicBezTo>
                <a:cubicBezTo>
                  <a:pt x="13218" y="7146"/>
                  <a:pt x="13326" y="7186"/>
                  <a:pt x="13414" y="7217"/>
                </a:cubicBezTo>
                <a:cubicBezTo>
                  <a:pt x="13502" y="7248"/>
                  <a:pt x="13580" y="7268"/>
                  <a:pt x="13587" y="7262"/>
                </a:cubicBezTo>
                <a:cubicBezTo>
                  <a:pt x="13594" y="7256"/>
                  <a:pt x="13757" y="6741"/>
                  <a:pt x="13939" y="6157"/>
                </a:cubicBezTo>
                <a:cubicBezTo>
                  <a:pt x="13944" y="6137"/>
                  <a:pt x="13945" y="6137"/>
                  <a:pt x="13951" y="6117"/>
                </a:cubicBezTo>
                <a:cubicBezTo>
                  <a:pt x="14054" y="5768"/>
                  <a:pt x="14152" y="5463"/>
                  <a:pt x="14231" y="5229"/>
                </a:cubicBezTo>
                <a:cubicBezTo>
                  <a:pt x="14303" y="5000"/>
                  <a:pt x="14416" y="4640"/>
                  <a:pt x="14441" y="4563"/>
                </a:cubicBezTo>
                <a:cubicBezTo>
                  <a:pt x="14527" y="4305"/>
                  <a:pt x="14544" y="4135"/>
                  <a:pt x="14528" y="3650"/>
                </a:cubicBezTo>
                <a:cubicBezTo>
                  <a:pt x="14524" y="3522"/>
                  <a:pt x="14525" y="3412"/>
                  <a:pt x="14527" y="3311"/>
                </a:cubicBezTo>
                <a:cubicBezTo>
                  <a:pt x="14511" y="3153"/>
                  <a:pt x="14523" y="3027"/>
                  <a:pt x="14565" y="2941"/>
                </a:cubicBezTo>
                <a:cubicBezTo>
                  <a:pt x="14574" y="2921"/>
                  <a:pt x="14583" y="2890"/>
                  <a:pt x="14592" y="2848"/>
                </a:cubicBezTo>
                <a:cubicBezTo>
                  <a:pt x="14596" y="2829"/>
                  <a:pt x="14599" y="2802"/>
                  <a:pt x="14603" y="2779"/>
                </a:cubicBezTo>
                <a:cubicBezTo>
                  <a:pt x="14621" y="2657"/>
                  <a:pt x="14635" y="2485"/>
                  <a:pt x="14636" y="2311"/>
                </a:cubicBezTo>
                <a:cubicBezTo>
                  <a:pt x="14639" y="2030"/>
                  <a:pt x="14638" y="1915"/>
                  <a:pt x="14620" y="1903"/>
                </a:cubicBezTo>
                <a:close/>
                <a:moveTo>
                  <a:pt x="10760" y="3935"/>
                </a:moveTo>
                <a:cubicBezTo>
                  <a:pt x="10771" y="3937"/>
                  <a:pt x="10780" y="3944"/>
                  <a:pt x="10789" y="3954"/>
                </a:cubicBezTo>
                <a:cubicBezTo>
                  <a:pt x="10826" y="3995"/>
                  <a:pt x="10797" y="4147"/>
                  <a:pt x="10695" y="4430"/>
                </a:cubicBezTo>
                <a:cubicBezTo>
                  <a:pt x="10525" y="4898"/>
                  <a:pt x="10528" y="5205"/>
                  <a:pt x="10706" y="5487"/>
                </a:cubicBezTo>
                <a:cubicBezTo>
                  <a:pt x="10833" y="5690"/>
                  <a:pt x="10813" y="5768"/>
                  <a:pt x="10555" y="6057"/>
                </a:cubicBezTo>
                <a:lnTo>
                  <a:pt x="10354" y="6283"/>
                </a:lnTo>
                <a:lnTo>
                  <a:pt x="10436" y="6552"/>
                </a:lnTo>
                <a:cubicBezTo>
                  <a:pt x="10481" y="6699"/>
                  <a:pt x="10575" y="6861"/>
                  <a:pt x="10645" y="6912"/>
                </a:cubicBezTo>
                <a:cubicBezTo>
                  <a:pt x="10811" y="7033"/>
                  <a:pt x="10761" y="7110"/>
                  <a:pt x="10516" y="7112"/>
                </a:cubicBezTo>
                <a:cubicBezTo>
                  <a:pt x="10408" y="7112"/>
                  <a:pt x="10108" y="7161"/>
                  <a:pt x="9849" y="7220"/>
                </a:cubicBezTo>
                <a:cubicBezTo>
                  <a:pt x="9401" y="7322"/>
                  <a:pt x="9377" y="7322"/>
                  <a:pt x="9329" y="7223"/>
                </a:cubicBezTo>
                <a:cubicBezTo>
                  <a:pt x="9298" y="7158"/>
                  <a:pt x="9298" y="7105"/>
                  <a:pt x="9328" y="7084"/>
                </a:cubicBezTo>
                <a:cubicBezTo>
                  <a:pt x="9356" y="7065"/>
                  <a:pt x="9501" y="6776"/>
                  <a:pt x="9653" y="6441"/>
                </a:cubicBezTo>
                <a:cubicBezTo>
                  <a:pt x="9804" y="6107"/>
                  <a:pt x="9984" y="5765"/>
                  <a:pt x="10051" y="5684"/>
                </a:cubicBezTo>
                <a:cubicBezTo>
                  <a:pt x="10225" y="5473"/>
                  <a:pt x="10412" y="5034"/>
                  <a:pt x="10375" y="4926"/>
                </a:cubicBezTo>
                <a:cubicBezTo>
                  <a:pt x="10340" y="4825"/>
                  <a:pt x="10509" y="4278"/>
                  <a:pt x="10647" y="4042"/>
                </a:cubicBezTo>
                <a:cubicBezTo>
                  <a:pt x="10692" y="3966"/>
                  <a:pt x="10729" y="3931"/>
                  <a:pt x="10760" y="3935"/>
                </a:cubicBezTo>
                <a:close/>
                <a:moveTo>
                  <a:pt x="10168" y="5074"/>
                </a:moveTo>
                <a:cubicBezTo>
                  <a:pt x="10182" y="5072"/>
                  <a:pt x="10196" y="5075"/>
                  <a:pt x="10205" y="5086"/>
                </a:cubicBezTo>
                <a:cubicBezTo>
                  <a:pt x="10237" y="5122"/>
                  <a:pt x="10204" y="5219"/>
                  <a:pt x="10112" y="5353"/>
                </a:cubicBezTo>
                <a:cubicBezTo>
                  <a:pt x="9949" y="5592"/>
                  <a:pt x="9928" y="5602"/>
                  <a:pt x="9883" y="5471"/>
                </a:cubicBezTo>
                <a:cubicBezTo>
                  <a:pt x="9847" y="5367"/>
                  <a:pt x="10064" y="5088"/>
                  <a:pt x="10168" y="5074"/>
                </a:cubicBezTo>
                <a:close/>
                <a:moveTo>
                  <a:pt x="18639" y="5465"/>
                </a:moveTo>
                <a:cubicBezTo>
                  <a:pt x="18213" y="5489"/>
                  <a:pt x="17948" y="5882"/>
                  <a:pt x="17655" y="6868"/>
                </a:cubicBezTo>
                <a:cubicBezTo>
                  <a:pt x="17498" y="7400"/>
                  <a:pt x="17450" y="7501"/>
                  <a:pt x="17348" y="7517"/>
                </a:cubicBezTo>
                <a:cubicBezTo>
                  <a:pt x="17319" y="7521"/>
                  <a:pt x="17294" y="7533"/>
                  <a:pt x="17273" y="7549"/>
                </a:cubicBezTo>
                <a:cubicBezTo>
                  <a:pt x="17247" y="7574"/>
                  <a:pt x="17233" y="7602"/>
                  <a:pt x="17229" y="7631"/>
                </a:cubicBezTo>
                <a:cubicBezTo>
                  <a:pt x="17237" y="7732"/>
                  <a:pt x="17335" y="7724"/>
                  <a:pt x="17449" y="7608"/>
                </a:cubicBezTo>
                <a:cubicBezTo>
                  <a:pt x="17533" y="7525"/>
                  <a:pt x="17589" y="7520"/>
                  <a:pt x="17854" y="7577"/>
                </a:cubicBezTo>
                <a:cubicBezTo>
                  <a:pt x="18255" y="7663"/>
                  <a:pt x="18705" y="7705"/>
                  <a:pt x="18989" y="7688"/>
                </a:cubicBezTo>
                <a:cubicBezTo>
                  <a:pt x="18991" y="7688"/>
                  <a:pt x="18993" y="7688"/>
                  <a:pt x="18995" y="7688"/>
                </a:cubicBezTo>
                <a:cubicBezTo>
                  <a:pt x="19088" y="7677"/>
                  <a:pt x="19174" y="7662"/>
                  <a:pt x="19247" y="7635"/>
                </a:cubicBezTo>
                <a:cubicBezTo>
                  <a:pt x="19248" y="7634"/>
                  <a:pt x="19248" y="7635"/>
                  <a:pt x="19248" y="7635"/>
                </a:cubicBezTo>
                <a:cubicBezTo>
                  <a:pt x="19454" y="7543"/>
                  <a:pt x="19622" y="7340"/>
                  <a:pt x="19709" y="7102"/>
                </a:cubicBezTo>
                <a:cubicBezTo>
                  <a:pt x="19715" y="7085"/>
                  <a:pt x="19720" y="7070"/>
                  <a:pt x="19725" y="7054"/>
                </a:cubicBezTo>
                <a:cubicBezTo>
                  <a:pt x="19733" y="7027"/>
                  <a:pt x="19740" y="7000"/>
                  <a:pt x="19746" y="6973"/>
                </a:cubicBezTo>
                <a:cubicBezTo>
                  <a:pt x="19757" y="6924"/>
                  <a:pt x="19765" y="6875"/>
                  <a:pt x="19769" y="6826"/>
                </a:cubicBezTo>
                <a:cubicBezTo>
                  <a:pt x="19770" y="6818"/>
                  <a:pt x="19771" y="6809"/>
                  <a:pt x="19772" y="6801"/>
                </a:cubicBezTo>
                <a:cubicBezTo>
                  <a:pt x="19775" y="6760"/>
                  <a:pt x="19772" y="6718"/>
                  <a:pt x="19770" y="6677"/>
                </a:cubicBezTo>
                <a:cubicBezTo>
                  <a:pt x="19768" y="6649"/>
                  <a:pt x="19768" y="6622"/>
                  <a:pt x="19764" y="6595"/>
                </a:cubicBezTo>
                <a:cubicBezTo>
                  <a:pt x="19712" y="6290"/>
                  <a:pt x="19480" y="5854"/>
                  <a:pt x="19271" y="5673"/>
                </a:cubicBezTo>
                <a:cubicBezTo>
                  <a:pt x="19160" y="5577"/>
                  <a:pt x="18987" y="5499"/>
                  <a:pt x="18825" y="5475"/>
                </a:cubicBezTo>
                <a:cubicBezTo>
                  <a:pt x="18792" y="5470"/>
                  <a:pt x="18759" y="5466"/>
                  <a:pt x="18727" y="5465"/>
                </a:cubicBezTo>
                <a:cubicBezTo>
                  <a:pt x="18697" y="5463"/>
                  <a:pt x="18668" y="5463"/>
                  <a:pt x="18639" y="5465"/>
                </a:cubicBezTo>
                <a:close/>
                <a:moveTo>
                  <a:pt x="112" y="6136"/>
                </a:moveTo>
                <a:cubicBezTo>
                  <a:pt x="99" y="6141"/>
                  <a:pt x="86" y="6150"/>
                  <a:pt x="71" y="6163"/>
                </a:cubicBezTo>
                <a:cubicBezTo>
                  <a:pt x="26" y="6205"/>
                  <a:pt x="3" y="6250"/>
                  <a:pt x="0" y="6293"/>
                </a:cubicBezTo>
                <a:cubicBezTo>
                  <a:pt x="6" y="6334"/>
                  <a:pt x="24" y="6373"/>
                  <a:pt x="50" y="6407"/>
                </a:cubicBezTo>
                <a:cubicBezTo>
                  <a:pt x="70" y="6425"/>
                  <a:pt x="94" y="6442"/>
                  <a:pt x="125" y="6455"/>
                </a:cubicBezTo>
                <a:cubicBezTo>
                  <a:pt x="220" y="6495"/>
                  <a:pt x="246" y="6541"/>
                  <a:pt x="225" y="6631"/>
                </a:cubicBezTo>
                <a:cubicBezTo>
                  <a:pt x="206" y="6715"/>
                  <a:pt x="228" y="6765"/>
                  <a:pt x="296" y="6791"/>
                </a:cubicBezTo>
                <a:cubicBezTo>
                  <a:pt x="431" y="6842"/>
                  <a:pt x="640" y="6952"/>
                  <a:pt x="817" y="7058"/>
                </a:cubicBezTo>
                <a:cubicBezTo>
                  <a:pt x="833" y="7065"/>
                  <a:pt x="849" y="7073"/>
                  <a:pt x="863" y="7080"/>
                </a:cubicBezTo>
                <a:cubicBezTo>
                  <a:pt x="945" y="7119"/>
                  <a:pt x="1017" y="7169"/>
                  <a:pt x="1047" y="7205"/>
                </a:cubicBezTo>
                <a:cubicBezTo>
                  <a:pt x="1083" y="7232"/>
                  <a:pt x="1113" y="7256"/>
                  <a:pt x="1125" y="7272"/>
                </a:cubicBezTo>
                <a:cubicBezTo>
                  <a:pt x="1164" y="7325"/>
                  <a:pt x="1300" y="7420"/>
                  <a:pt x="1427" y="7483"/>
                </a:cubicBezTo>
                <a:cubicBezTo>
                  <a:pt x="1590" y="7563"/>
                  <a:pt x="1681" y="7655"/>
                  <a:pt x="1731" y="7790"/>
                </a:cubicBezTo>
                <a:cubicBezTo>
                  <a:pt x="1770" y="7894"/>
                  <a:pt x="1811" y="7967"/>
                  <a:pt x="1856" y="8019"/>
                </a:cubicBezTo>
                <a:cubicBezTo>
                  <a:pt x="1922" y="8090"/>
                  <a:pt x="1992" y="8126"/>
                  <a:pt x="2046" y="8103"/>
                </a:cubicBezTo>
                <a:cubicBezTo>
                  <a:pt x="2087" y="8085"/>
                  <a:pt x="2134" y="8094"/>
                  <a:pt x="2154" y="8121"/>
                </a:cubicBezTo>
                <a:cubicBezTo>
                  <a:pt x="2253" y="8133"/>
                  <a:pt x="2329" y="8166"/>
                  <a:pt x="2400" y="8225"/>
                </a:cubicBezTo>
                <a:cubicBezTo>
                  <a:pt x="2410" y="8232"/>
                  <a:pt x="2418" y="8239"/>
                  <a:pt x="2427" y="8248"/>
                </a:cubicBezTo>
                <a:cubicBezTo>
                  <a:pt x="2429" y="8250"/>
                  <a:pt x="2431" y="8251"/>
                  <a:pt x="2434" y="8253"/>
                </a:cubicBezTo>
                <a:cubicBezTo>
                  <a:pt x="2480" y="8300"/>
                  <a:pt x="2555" y="8341"/>
                  <a:pt x="2613" y="8360"/>
                </a:cubicBezTo>
                <a:cubicBezTo>
                  <a:pt x="2613" y="8360"/>
                  <a:pt x="2614" y="8360"/>
                  <a:pt x="2615" y="8360"/>
                </a:cubicBezTo>
                <a:cubicBezTo>
                  <a:pt x="2637" y="8360"/>
                  <a:pt x="2661" y="8374"/>
                  <a:pt x="2685" y="8395"/>
                </a:cubicBezTo>
                <a:cubicBezTo>
                  <a:pt x="2686" y="8395"/>
                  <a:pt x="2686" y="8395"/>
                  <a:pt x="2686" y="8396"/>
                </a:cubicBezTo>
                <a:cubicBezTo>
                  <a:pt x="2687" y="8397"/>
                  <a:pt x="2688" y="8397"/>
                  <a:pt x="2689" y="8398"/>
                </a:cubicBezTo>
                <a:cubicBezTo>
                  <a:pt x="2702" y="8409"/>
                  <a:pt x="2715" y="8422"/>
                  <a:pt x="2728" y="8438"/>
                </a:cubicBezTo>
                <a:cubicBezTo>
                  <a:pt x="2768" y="8483"/>
                  <a:pt x="2809" y="8546"/>
                  <a:pt x="2839" y="8618"/>
                </a:cubicBezTo>
                <a:cubicBezTo>
                  <a:pt x="2851" y="8648"/>
                  <a:pt x="2866" y="8675"/>
                  <a:pt x="2881" y="8701"/>
                </a:cubicBezTo>
                <a:cubicBezTo>
                  <a:pt x="2922" y="8765"/>
                  <a:pt x="2972" y="8824"/>
                  <a:pt x="3022" y="8870"/>
                </a:cubicBezTo>
                <a:cubicBezTo>
                  <a:pt x="3025" y="8872"/>
                  <a:pt x="3027" y="8875"/>
                  <a:pt x="3030" y="8877"/>
                </a:cubicBezTo>
                <a:cubicBezTo>
                  <a:pt x="3057" y="8897"/>
                  <a:pt x="3085" y="8914"/>
                  <a:pt x="3115" y="8928"/>
                </a:cubicBezTo>
                <a:cubicBezTo>
                  <a:pt x="3214" y="8974"/>
                  <a:pt x="3346" y="9092"/>
                  <a:pt x="3408" y="9190"/>
                </a:cubicBezTo>
                <a:cubicBezTo>
                  <a:pt x="3470" y="9287"/>
                  <a:pt x="3666" y="9453"/>
                  <a:pt x="3843" y="9559"/>
                </a:cubicBezTo>
                <a:cubicBezTo>
                  <a:pt x="3977" y="9639"/>
                  <a:pt x="4177" y="9790"/>
                  <a:pt x="4341" y="9934"/>
                </a:cubicBezTo>
                <a:cubicBezTo>
                  <a:pt x="4404" y="9988"/>
                  <a:pt x="4457" y="10038"/>
                  <a:pt x="4501" y="10083"/>
                </a:cubicBezTo>
                <a:cubicBezTo>
                  <a:pt x="4626" y="10206"/>
                  <a:pt x="4753" y="10311"/>
                  <a:pt x="4831" y="10357"/>
                </a:cubicBezTo>
                <a:cubicBezTo>
                  <a:pt x="4833" y="10358"/>
                  <a:pt x="4834" y="10358"/>
                  <a:pt x="4835" y="10359"/>
                </a:cubicBezTo>
                <a:cubicBezTo>
                  <a:pt x="4860" y="10373"/>
                  <a:pt x="4881" y="10383"/>
                  <a:pt x="4893" y="10383"/>
                </a:cubicBezTo>
                <a:cubicBezTo>
                  <a:pt x="4943" y="10383"/>
                  <a:pt x="5056" y="10432"/>
                  <a:pt x="5144" y="10492"/>
                </a:cubicBezTo>
                <a:lnTo>
                  <a:pt x="5304" y="10601"/>
                </a:lnTo>
                <a:lnTo>
                  <a:pt x="5322" y="10455"/>
                </a:lnTo>
                <a:cubicBezTo>
                  <a:pt x="5331" y="10375"/>
                  <a:pt x="5383" y="10297"/>
                  <a:pt x="5436" y="10281"/>
                </a:cubicBezTo>
                <a:cubicBezTo>
                  <a:pt x="5490" y="10265"/>
                  <a:pt x="5549" y="10208"/>
                  <a:pt x="5566" y="10154"/>
                </a:cubicBezTo>
                <a:cubicBezTo>
                  <a:pt x="5583" y="10100"/>
                  <a:pt x="5656" y="9935"/>
                  <a:pt x="5728" y="9788"/>
                </a:cubicBezTo>
                <a:cubicBezTo>
                  <a:pt x="5860" y="9520"/>
                  <a:pt x="5864" y="9388"/>
                  <a:pt x="5715" y="9216"/>
                </a:cubicBezTo>
                <a:cubicBezTo>
                  <a:pt x="5694" y="9193"/>
                  <a:pt x="5676" y="9176"/>
                  <a:pt x="5654" y="9151"/>
                </a:cubicBezTo>
                <a:cubicBezTo>
                  <a:pt x="5642" y="9139"/>
                  <a:pt x="5631" y="9128"/>
                  <a:pt x="5617" y="9115"/>
                </a:cubicBezTo>
                <a:cubicBezTo>
                  <a:pt x="5518" y="9023"/>
                  <a:pt x="5438" y="8894"/>
                  <a:pt x="5438" y="8830"/>
                </a:cubicBezTo>
                <a:cubicBezTo>
                  <a:pt x="5438" y="8722"/>
                  <a:pt x="5013" y="8360"/>
                  <a:pt x="4885" y="8360"/>
                </a:cubicBezTo>
                <a:cubicBezTo>
                  <a:pt x="4826" y="8360"/>
                  <a:pt x="4697" y="8251"/>
                  <a:pt x="4603" y="8147"/>
                </a:cubicBezTo>
                <a:cubicBezTo>
                  <a:pt x="4545" y="8094"/>
                  <a:pt x="4513" y="8058"/>
                  <a:pt x="4507" y="8021"/>
                </a:cubicBezTo>
                <a:cubicBezTo>
                  <a:pt x="4500" y="8005"/>
                  <a:pt x="4496" y="7991"/>
                  <a:pt x="4498" y="7981"/>
                </a:cubicBezTo>
                <a:cubicBezTo>
                  <a:pt x="4504" y="7934"/>
                  <a:pt x="4543" y="7850"/>
                  <a:pt x="4585" y="7794"/>
                </a:cubicBezTo>
                <a:cubicBezTo>
                  <a:pt x="4588" y="7790"/>
                  <a:pt x="4589" y="7787"/>
                  <a:pt x="4592" y="7783"/>
                </a:cubicBezTo>
                <a:cubicBezTo>
                  <a:pt x="4615" y="7726"/>
                  <a:pt x="4622" y="7687"/>
                  <a:pt x="4600" y="7649"/>
                </a:cubicBezTo>
                <a:cubicBezTo>
                  <a:pt x="4600" y="7649"/>
                  <a:pt x="4600" y="7648"/>
                  <a:pt x="4600" y="7648"/>
                </a:cubicBezTo>
                <a:cubicBezTo>
                  <a:pt x="4594" y="7638"/>
                  <a:pt x="4586" y="7627"/>
                  <a:pt x="4576" y="7615"/>
                </a:cubicBezTo>
                <a:cubicBezTo>
                  <a:pt x="4556" y="7591"/>
                  <a:pt x="4527" y="7564"/>
                  <a:pt x="4489" y="7528"/>
                </a:cubicBezTo>
                <a:cubicBezTo>
                  <a:pt x="4447" y="7487"/>
                  <a:pt x="4405" y="7434"/>
                  <a:pt x="4371" y="7380"/>
                </a:cubicBezTo>
                <a:cubicBezTo>
                  <a:pt x="4354" y="7352"/>
                  <a:pt x="4338" y="7325"/>
                  <a:pt x="4326" y="7299"/>
                </a:cubicBezTo>
                <a:cubicBezTo>
                  <a:pt x="4326" y="7298"/>
                  <a:pt x="4325" y="7299"/>
                  <a:pt x="4325" y="7299"/>
                </a:cubicBezTo>
                <a:cubicBezTo>
                  <a:pt x="4313" y="7273"/>
                  <a:pt x="4305" y="7249"/>
                  <a:pt x="4300" y="7229"/>
                </a:cubicBezTo>
                <a:cubicBezTo>
                  <a:pt x="4296" y="7208"/>
                  <a:pt x="4287" y="7183"/>
                  <a:pt x="4275" y="7156"/>
                </a:cubicBezTo>
                <a:cubicBezTo>
                  <a:pt x="4264" y="7130"/>
                  <a:pt x="4248" y="7102"/>
                  <a:pt x="4231" y="7074"/>
                </a:cubicBezTo>
                <a:cubicBezTo>
                  <a:pt x="4231" y="7073"/>
                  <a:pt x="4230" y="7072"/>
                  <a:pt x="4230" y="7071"/>
                </a:cubicBezTo>
                <a:cubicBezTo>
                  <a:pt x="4212" y="7042"/>
                  <a:pt x="4193" y="7013"/>
                  <a:pt x="4172" y="6984"/>
                </a:cubicBezTo>
                <a:cubicBezTo>
                  <a:pt x="4153" y="6959"/>
                  <a:pt x="4133" y="6935"/>
                  <a:pt x="4113" y="6913"/>
                </a:cubicBezTo>
                <a:cubicBezTo>
                  <a:pt x="4112" y="6912"/>
                  <a:pt x="4111" y="6911"/>
                  <a:pt x="4110" y="6910"/>
                </a:cubicBezTo>
                <a:cubicBezTo>
                  <a:pt x="4011" y="6804"/>
                  <a:pt x="3949" y="6771"/>
                  <a:pt x="3867" y="6780"/>
                </a:cubicBezTo>
                <a:cubicBezTo>
                  <a:pt x="3848" y="6786"/>
                  <a:pt x="3830" y="6793"/>
                  <a:pt x="3806" y="6805"/>
                </a:cubicBezTo>
                <a:cubicBezTo>
                  <a:pt x="3731" y="6843"/>
                  <a:pt x="3695" y="6882"/>
                  <a:pt x="3689" y="6933"/>
                </a:cubicBezTo>
                <a:cubicBezTo>
                  <a:pt x="3690" y="6946"/>
                  <a:pt x="3689" y="6957"/>
                  <a:pt x="3692" y="6972"/>
                </a:cubicBezTo>
                <a:cubicBezTo>
                  <a:pt x="3694" y="6986"/>
                  <a:pt x="3694" y="6997"/>
                  <a:pt x="3695" y="7010"/>
                </a:cubicBezTo>
                <a:cubicBezTo>
                  <a:pt x="3728" y="7190"/>
                  <a:pt x="3599" y="7245"/>
                  <a:pt x="3375" y="7141"/>
                </a:cubicBezTo>
                <a:cubicBezTo>
                  <a:pt x="3262" y="7089"/>
                  <a:pt x="3110" y="7052"/>
                  <a:pt x="3037" y="7060"/>
                </a:cubicBezTo>
                <a:cubicBezTo>
                  <a:pt x="2908" y="7074"/>
                  <a:pt x="2722" y="6991"/>
                  <a:pt x="2564" y="6867"/>
                </a:cubicBezTo>
                <a:cubicBezTo>
                  <a:pt x="2496" y="6822"/>
                  <a:pt x="2434" y="6775"/>
                  <a:pt x="2400" y="6729"/>
                </a:cubicBezTo>
                <a:cubicBezTo>
                  <a:pt x="2380" y="6702"/>
                  <a:pt x="2370" y="6680"/>
                  <a:pt x="2364" y="6659"/>
                </a:cubicBezTo>
                <a:cubicBezTo>
                  <a:pt x="2363" y="6658"/>
                  <a:pt x="2361" y="6657"/>
                  <a:pt x="2360" y="6655"/>
                </a:cubicBezTo>
                <a:cubicBezTo>
                  <a:pt x="2253" y="6498"/>
                  <a:pt x="2207" y="6470"/>
                  <a:pt x="2150" y="6522"/>
                </a:cubicBezTo>
                <a:cubicBezTo>
                  <a:pt x="2136" y="6535"/>
                  <a:pt x="2124" y="6543"/>
                  <a:pt x="2114" y="6548"/>
                </a:cubicBezTo>
                <a:cubicBezTo>
                  <a:pt x="2114" y="6548"/>
                  <a:pt x="2114" y="6549"/>
                  <a:pt x="2114" y="6549"/>
                </a:cubicBezTo>
                <a:cubicBezTo>
                  <a:pt x="2088" y="6578"/>
                  <a:pt x="2075" y="6570"/>
                  <a:pt x="2059" y="6521"/>
                </a:cubicBezTo>
                <a:cubicBezTo>
                  <a:pt x="2052" y="6510"/>
                  <a:pt x="2046" y="6497"/>
                  <a:pt x="2040" y="6478"/>
                </a:cubicBezTo>
                <a:cubicBezTo>
                  <a:pt x="2006" y="6380"/>
                  <a:pt x="1997" y="6384"/>
                  <a:pt x="1967" y="6516"/>
                </a:cubicBezTo>
                <a:cubicBezTo>
                  <a:pt x="1941" y="6629"/>
                  <a:pt x="1926" y="6660"/>
                  <a:pt x="1843" y="6641"/>
                </a:cubicBezTo>
                <a:cubicBezTo>
                  <a:pt x="1814" y="6634"/>
                  <a:pt x="1778" y="6623"/>
                  <a:pt x="1730" y="6605"/>
                </a:cubicBezTo>
                <a:cubicBezTo>
                  <a:pt x="1639" y="6571"/>
                  <a:pt x="1642" y="6582"/>
                  <a:pt x="1750" y="6681"/>
                </a:cubicBezTo>
                <a:cubicBezTo>
                  <a:pt x="1802" y="6728"/>
                  <a:pt x="1835" y="6758"/>
                  <a:pt x="1837" y="6787"/>
                </a:cubicBezTo>
                <a:cubicBezTo>
                  <a:pt x="1838" y="6797"/>
                  <a:pt x="1835" y="6807"/>
                  <a:pt x="1829" y="6817"/>
                </a:cubicBezTo>
                <a:cubicBezTo>
                  <a:pt x="1822" y="6827"/>
                  <a:pt x="1812" y="6837"/>
                  <a:pt x="1799" y="6849"/>
                </a:cubicBezTo>
                <a:cubicBezTo>
                  <a:pt x="1798" y="6849"/>
                  <a:pt x="1798" y="6850"/>
                  <a:pt x="1798" y="6850"/>
                </a:cubicBezTo>
                <a:cubicBezTo>
                  <a:pt x="1784" y="6861"/>
                  <a:pt x="1766" y="6874"/>
                  <a:pt x="1743" y="6888"/>
                </a:cubicBezTo>
                <a:cubicBezTo>
                  <a:pt x="1743" y="6889"/>
                  <a:pt x="1743" y="6889"/>
                  <a:pt x="1742" y="6889"/>
                </a:cubicBezTo>
                <a:cubicBezTo>
                  <a:pt x="1696" y="6919"/>
                  <a:pt x="1633" y="6956"/>
                  <a:pt x="1549" y="7004"/>
                </a:cubicBezTo>
                <a:cubicBezTo>
                  <a:pt x="1547" y="7005"/>
                  <a:pt x="1546" y="7004"/>
                  <a:pt x="1545" y="7006"/>
                </a:cubicBezTo>
                <a:lnTo>
                  <a:pt x="1359" y="7112"/>
                </a:lnTo>
                <a:lnTo>
                  <a:pt x="1247" y="7035"/>
                </a:lnTo>
                <a:cubicBezTo>
                  <a:pt x="1247" y="7035"/>
                  <a:pt x="1246" y="7034"/>
                  <a:pt x="1245" y="7034"/>
                </a:cubicBezTo>
                <a:cubicBezTo>
                  <a:pt x="1212" y="7017"/>
                  <a:pt x="1169" y="6985"/>
                  <a:pt x="1126" y="6952"/>
                </a:cubicBezTo>
                <a:lnTo>
                  <a:pt x="1064" y="6910"/>
                </a:lnTo>
                <a:cubicBezTo>
                  <a:pt x="902" y="6798"/>
                  <a:pt x="721" y="6698"/>
                  <a:pt x="662" y="6686"/>
                </a:cubicBezTo>
                <a:cubicBezTo>
                  <a:pt x="635" y="6680"/>
                  <a:pt x="615" y="6666"/>
                  <a:pt x="599" y="6649"/>
                </a:cubicBezTo>
                <a:cubicBezTo>
                  <a:pt x="593" y="6644"/>
                  <a:pt x="587" y="6640"/>
                  <a:pt x="583" y="6633"/>
                </a:cubicBezTo>
                <a:cubicBezTo>
                  <a:pt x="564" y="6605"/>
                  <a:pt x="555" y="6565"/>
                  <a:pt x="554" y="6515"/>
                </a:cubicBezTo>
                <a:cubicBezTo>
                  <a:pt x="553" y="6403"/>
                  <a:pt x="525" y="6368"/>
                  <a:pt x="435" y="6366"/>
                </a:cubicBezTo>
                <a:cubicBezTo>
                  <a:pt x="388" y="6366"/>
                  <a:pt x="329" y="6333"/>
                  <a:pt x="281" y="6288"/>
                </a:cubicBezTo>
                <a:cubicBezTo>
                  <a:pt x="279" y="6286"/>
                  <a:pt x="277" y="6285"/>
                  <a:pt x="275" y="6283"/>
                </a:cubicBezTo>
                <a:cubicBezTo>
                  <a:pt x="272" y="6280"/>
                  <a:pt x="269" y="6276"/>
                  <a:pt x="265" y="6272"/>
                </a:cubicBezTo>
                <a:cubicBezTo>
                  <a:pt x="251" y="6258"/>
                  <a:pt x="237" y="6243"/>
                  <a:pt x="224" y="6224"/>
                </a:cubicBezTo>
                <a:cubicBezTo>
                  <a:pt x="195" y="6184"/>
                  <a:pt x="163" y="6154"/>
                  <a:pt x="134" y="6136"/>
                </a:cubicBezTo>
                <a:cubicBezTo>
                  <a:pt x="127" y="6135"/>
                  <a:pt x="119" y="6133"/>
                  <a:pt x="112" y="6136"/>
                </a:cubicBezTo>
                <a:close/>
                <a:moveTo>
                  <a:pt x="11027" y="6264"/>
                </a:moveTo>
                <a:lnTo>
                  <a:pt x="11184" y="6628"/>
                </a:lnTo>
                <a:cubicBezTo>
                  <a:pt x="11271" y="6829"/>
                  <a:pt x="11329" y="7006"/>
                  <a:pt x="11314" y="7022"/>
                </a:cubicBezTo>
                <a:cubicBezTo>
                  <a:pt x="11288" y="7052"/>
                  <a:pt x="10883" y="7065"/>
                  <a:pt x="10875" y="7037"/>
                </a:cubicBezTo>
                <a:cubicBezTo>
                  <a:pt x="10873" y="7029"/>
                  <a:pt x="10863" y="6981"/>
                  <a:pt x="10852" y="6932"/>
                </a:cubicBezTo>
                <a:cubicBezTo>
                  <a:pt x="10841" y="6883"/>
                  <a:pt x="10818" y="6790"/>
                  <a:pt x="10802" y="6724"/>
                </a:cubicBezTo>
                <a:cubicBezTo>
                  <a:pt x="10784" y="6650"/>
                  <a:pt x="10821" y="6542"/>
                  <a:pt x="10900" y="6435"/>
                </a:cubicBezTo>
                <a:lnTo>
                  <a:pt x="11027" y="6264"/>
                </a:lnTo>
                <a:close/>
                <a:moveTo>
                  <a:pt x="6412" y="6615"/>
                </a:moveTo>
                <a:lnTo>
                  <a:pt x="6564" y="6819"/>
                </a:lnTo>
                <a:cubicBezTo>
                  <a:pt x="6647" y="6930"/>
                  <a:pt x="6716" y="7038"/>
                  <a:pt x="6716" y="7059"/>
                </a:cubicBezTo>
                <a:cubicBezTo>
                  <a:pt x="6719" y="7121"/>
                  <a:pt x="6298" y="7409"/>
                  <a:pt x="6273" y="7363"/>
                </a:cubicBezTo>
                <a:cubicBezTo>
                  <a:pt x="6260" y="7339"/>
                  <a:pt x="6212" y="7219"/>
                  <a:pt x="6167" y="7097"/>
                </a:cubicBezTo>
                <a:cubicBezTo>
                  <a:pt x="6084" y="6876"/>
                  <a:pt x="6084" y="6876"/>
                  <a:pt x="6248" y="6745"/>
                </a:cubicBezTo>
                <a:lnTo>
                  <a:pt x="6412" y="6615"/>
                </a:lnTo>
                <a:close/>
                <a:moveTo>
                  <a:pt x="8980" y="7217"/>
                </a:moveTo>
                <a:cubicBezTo>
                  <a:pt x="9020" y="7222"/>
                  <a:pt x="9038" y="7254"/>
                  <a:pt x="9038" y="7313"/>
                </a:cubicBezTo>
                <a:cubicBezTo>
                  <a:pt x="9038" y="7462"/>
                  <a:pt x="8807" y="7563"/>
                  <a:pt x="8763" y="7433"/>
                </a:cubicBezTo>
                <a:cubicBezTo>
                  <a:pt x="8725" y="7324"/>
                  <a:pt x="8786" y="7247"/>
                  <a:pt x="8932" y="7220"/>
                </a:cubicBezTo>
                <a:cubicBezTo>
                  <a:pt x="8951" y="7217"/>
                  <a:pt x="8966" y="7215"/>
                  <a:pt x="8980" y="7217"/>
                </a:cubicBezTo>
                <a:close/>
                <a:moveTo>
                  <a:pt x="20998" y="10348"/>
                </a:moveTo>
                <a:cubicBezTo>
                  <a:pt x="20983" y="10346"/>
                  <a:pt x="20966" y="10356"/>
                  <a:pt x="20941" y="10379"/>
                </a:cubicBezTo>
                <a:cubicBezTo>
                  <a:pt x="20931" y="10388"/>
                  <a:pt x="20922" y="10398"/>
                  <a:pt x="20913" y="10409"/>
                </a:cubicBezTo>
                <a:cubicBezTo>
                  <a:pt x="20874" y="10484"/>
                  <a:pt x="20834" y="10623"/>
                  <a:pt x="20793" y="10820"/>
                </a:cubicBezTo>
                <a:cubicBezTo>
                  <a:pt x="20762" y="11000"/>
                  <a:pt x="20726" y="11238"/>
                  <a:pt x="20673" y="11632"/>
                </a:cubicBezTo>
                <a:lnTo>
                  <a:pt x="20558" y="12494"/>
                </a:lnTo>
                <a:lnTo>
                  <a:pt x="19933" y="12721"/>
                </a:lnTo>
                <a:cubicBezTo>
                  <a:pt x="19403" y="12913"/>
                  <a:pt x="19309" y="12966"/>
                  <a:pt x="19309" y="13071"/>
                </a:cubicBezTo>
                <a:cubicBezTo>
                  <a:pt x="19309" y="13086"/>
                  <a:pt x="19309" y="13098"/>
                  <a:pt x="19310" y="13110"/>
                </a:cubicBezTo>
                <a:cubicBezTo>
                  <a:pt x="19366" y="13140"/>
                  <a:pt x="19489" y="13149"/>
                  <a:pt x="19763" y="13149"/>
                </a:cubicBezTo>
                <a:cubicBezTo>
                  <a:pt x="19768" y="13149"/>
                  <a:pt x="19771" y="13149"/>
                  <a:pt x="19777" y="13149"/>
                </a:cubicBezTo>
                <a:cubicBezTo>
                  <a:pt x="20141" y="13119"/>
                  <a:pt x="20364" y="13169"/>
                  <a:pt x="20429" y="13293"/>
                </a:cubicBezTo>
                <a:cubicBezTo>
                  <a:pt x="20437" y="13306"/>
                  <a:pt x="20440" y="13320"/>
                  <a:pt x="20443" y="13335"/>
                </a:cubicBezTo>
                <a:cubicBezTo>
                  <a:pt x="20445" y="13342"/>
                  <a:pt x="20448" y="13347"/>
                  <a:pt x="20449" y="13354"/>
                </a:cubicBezTo>
                <a:cubicBezTo>
                  <a:pt x="20450" y="13372"/>
                  <a:pt x="20449" y="13392"/>
                  <a:pt x="20446" y="13413"/>
                </a:cubicBezTo>
                <a:cubicBezTo>
                  <a:pt x="20445" y="13419"/>
                  <a:pt x="20446" y="13424"/>
                  <a:pt x="20445" y="13430"/>
                </a:cubicBezTo>
                <a:cubicBezTo>
                  <a:pt x="20445" y="13431"/>
                  <a:pt x="20444" y="13430"/>
                  <a:pt x="20444" y="13430"/>
                </a:cubicBezTo>
                <a:cubicBezTo>
                  <a:pt x="20444" y="13432"/>
                  <a:pt x="20443" y="13434"/>
                  <a:pt x="20443" y="13435"/>
                </a:cubicBezTo>
                <a:cubicBezTo>
                  <a:pt x="20435" y="13468"/>
                  <a:pt x="20421" y="13503"/>
                  <a:pt x="20405" y="13536"/>
                </a:cubicBezTo>
                <a:cubicBezTo>
                  <a:pt x="20384" y="13577"/>
                  <a:pt x="20361" y="13614"/>
                  <a:pt x="20337" y="13635"/>
                </a:cubicBezTo>
                <a:cubicBezTo>
                  <a:pt x="20235" y="13727"/>
                  <a:pt x="20226" y="14241"/>
                  <a:pt x="20325" y="14309"/>
                </a:cubicBezTo>
                <a:cubicBezTo>
                  <a:pt x="20364" y="14337"/>
                  <a:pt x="20406" y="14493"/>
                  <a:pt x="20417" y="14657"/>
                </a:cubicBezTo>
                <a:cubicBezTo>
                  <a:pt x="20444" y="15062"/>
                  <a:pt x="20508" y="15293"/>
                  <a:pt x="20588" y="15273"/>
                </a:cubicBezTo>
                <a:cubicBezTo>
                  <a:pt x="20624" y="15263"/>
                  <a:pt x="20688" y="15288"/>
                  <a:pt x="20730" y="15327"/>
                </a:cubicBezTo>
                <a:cubicBezTo>
                  <a:pt x="20794" y="15386"/>
                  <a:pt x="20776" y="15428"/>
                  <a:pt x="20618" y="15589"/>
                </a:cubicBezTo>
                <a:cubicBezTo>
                  <a:pt x="20518" y="15692"/>
                  <a:pt x="20448" y="15808"/>
                  <a:pt x="20430" y="15885"/>
                </a:cubicBezTo>
                <a:cubicBezTo>
                  <a:pt x="20425" y="15933"/>
                  <a:pt x="20440" y="15965"/>
                  <a:pt x="20475" y="15971"/>
                </a:cubicBezTo>
                <a:cubicBezTo>
                  <a:pt x="20502" y="15967"/>
                  <a:pt x="20619" y="15902"/>
                  <a:pt x="20745" y="15822"/>
                </a:cubicBezTo>
                <a:lnTo>
                  <a:pt x="20981" y="15672"/>
                </a:lnTo>
                <a:lnTo>
                  <a:pt x="20991" y="15681"/>
                </a:lnTo>
                <a:lnTo>
                  <a:pt x="20995" y="15679"/>
                </a:lnTo>
                <a:lnTo>
                  <a:pt x="21180" y="15854"/>
                </a:lnTo>
                <a:cubicBezTo>
                  <a:pt x="21194" y="15867"/>
                  <a:pt x="21204" y="15876"/>
                  <a:pt x="21217" y="15887"/>
                </a:cubicBezTo>
                <a:cubicBezTo>
                  <a:pt x="21255" y="15922"/>
                  <a:pt x="21290" y="15951"/>
                  <a:pt x="21318" y="15973"/>
                </a:cubicBezTo>
                <a:cubicBezTo>
                  <a:pt x="21379" y="16018"/>
                  <a:pt x="21419" y="16035"/>
                  <a:pt x="21434" y="16014"/>
                </a:cubicBezTo>
                <a:cubicBezTo>
                  <a:pt x="21449" y="15970"/>
                  <a:pt x="21406" y="15836"/>
                  <a:pt x="21310" y="15593"/>
                </a:cubicBezTo>
                <a:cubicBezTo>
                  <a:pt x="21236" y="15408"/>
                  <a:pt x="21176" y="15210"/>
                  <a:pt x="21174" y="15154"/>
                </a:cubicBezTo>
                <a:cubicBezTo>
                  <a:pt x="21173" y="15115"/>
                  <a:pt x="21127" y="15024"/>
                  <a:pt x="21062" y="14926"/>
                </a:cubicBezTo>
                <a:cubicBezTo>
                  <a:pt x="20996" y="14859"/>
                  <a:pt x="20945" y="14790"/>
                  <a:pt x="20907" y="14717"/>
                </a:cubicBezTo>
                <a:lnTo>
                  <a:pt x="20770" y="14542"/>
                </a:lnTo>
                <a:lnTo>
                  <a:pt x="20834" y="14123"/>
                </a:lnTo>
                <a:cubicBezTo>
                  <a:pt x="20865" y="13921"/>
                  <a:pt x="20906" y="13742"/>
                  <a:pt x="20932" y="13679"/>
                </a:cubicBezTo>
                <a:lnTo>
                  <a:pt x="20966" y="13574"/>
                </a:lnTo>
                <a:lnTo>
                  <a:pt x="21163" y="13778"/>
                </a:lnTo>
                <a:cubicBezTo>
                  <a:pt x="21205" y="13814"/>
                  <a:pt x="21250" y="13854"/>
                  <a:pt x="21297" y="13899"/>
                </a:cubicBezTo>
                <a:cubicBezTo>
                  <a:pt x="21457" y="14056"/>
                  <a:pt x="21587" y="14154"/>
                  <a:pt x="21600" y="14127"/>
                </a:cubicBezTo>
                <a:cubicBezTo>
                  <a:pt x="21599" y="14119"/>
                  <a:pt x="21599" y="14111"/>
                  <a:pt x="21596" y="14102"/>
                </a:cubicBezTo>
                <a:cubicBezTo>
                  <a:pt x="21578" y="14032"/>
                  <a:pt x="21455" y="13786"/>
                  <a:pt x="21302" y="13516"/>
                </a:cubicBezTo>
                <a:lnTo>
                  <a:pt x="21000" y="12987"/>
                </a:lnTo>
                <a:lnTo>
                  <a:pt x="21096" y="12117"/>
                </a:lnTo>
                <a:cubicBezTo>
                  <a:pt x="21205" y="11113"/>
                  <a:pt x="21213" y="10843"/>
                  <a:pt x="21135" y="10662"/>
                </a:cubicBezTo>
                <a:cubicBezTo>
                  <a:pt x="21109" y="10602"/>
                  <a:pt x="21081" y="10522"/>
                  <a:pt x="21061" y="10460"/>
                </a:cubicBezTo>
                <a:cubicBezTo>
                  <a:pt x="21041" y="10414"/>
                  <a:pt x="21023" y="10373"/>
                  <a:pt x="21013" y="10361"/>
                </a:cubicBezTo>
                <a:cubicBezTo>
                  <a:pt x="21008" y="10355"/>
                  <a:pt x="21003" y="10351"/>
                  <a:pt x="20998" y="10348"/>
                </a:cubicBezTo>
                <a:close/>
                <a:moveTo>
                  <a:pt x="4621" y="10722"/>
                </a:moveTo>
                <a:cubicBezTo>
                  <a:pt x="4551" y="10750"/>
                  <a:pt x="4261" y="11239"/>
                  <a:pt x="4101" y="11617"/>
                </a:cubicBezTo>
                <a:cubicBezTo>
                  <a:pt x="3962" y="11946"/>
                  <a:pt x="3930" y="11984"/>
                  <a:pt x="3842" y="11932"/>
                </a:cubicBezTo>
                <a:cubicBezTo>
                  <a:pt x="3761" y="11883"/>
                  <a:pt x="3724" y="11901"/>
                  <a:pt x="3652" y="12023"/>
                </a:cubicBezTo>
                <a:cubicBezTo>
                  <a:pt x="3626" y="12068"/>
                  <a:pt x="3604" y="12097"/>
                  <a:pt x="3583" y="12119"/>
                </a:cubicBezTo>
                <a:cubicBezTo>
                  <a:pt x="3556" y="12161"/>
                  <a:pt x="3533" y="12172"/>
                  <a:pt x="3515" y="12155"/>
                </a:cubicBezTo>
                <a:cubicBezTo>
                  <a:pt x="3464" y="12137"/>
                  <a:pt x="3443" y="11988"/>
                  <a:pt x="3455" y="11704"/>
                </a:cubicBezTo>
                <a:cubicBezTo>
                  <a:pt x="3465" y="11471"/>
                  <a:pt x="3456" y="11194"/>
                  <a:pt x="3435" y="11089"/>
                </a:cubicBezTo>
                <a:cubicBezTo>
                  <a:pt x="3427" y="11050"/>
                  <a:pt x="3422" y="11025"/>
                  <a:pt x="3414" y="11004"/>
                </a:cubicBezTo>
                <a:cubicBezTo>
                  <a:pt x="3380" y="10986"/>
                  <a:pt x="3324" y="11057"/>
                  <a:pt x="3237" y="11208"/>
                </a:cubicBezTo>
                <a:cubicBezTo>
                  <a:pt x="3207" y="11265"/>
                  <a:pt x="3179" y="11316"/>
                  <a:pt x="3135" y="11400"/>
                </a:cubicBezTo>
                <a:cubicBezTo>
                  <a:pt x="2990" y="11675"/>
                  <a:pt x="2785" y="12100"/>
                  <a:pt x="2679" y="12345"/>
                </a:cubicBezTo>
                <a:cubicBezTo>
                  <a:pt x="2443" y="12889"/>
                  <a:pt x="2343" y="13032"/>
                  <a:pt x="2035" y="13092"/>
                </a:cubicBezTo>
                <a:cubicBezTo>
                  <a:pt x="2034" y="13092"/>
                  <a:pt x="2033" y="13092"/>
                  <a:pt x="2032" y="13093"/>
                </a:cubicBezTo>
                <a:cubicBezTo>
                  <a:pt x="2030" y="13093"/>
                  <a:pt x="2029" y="13093"/>
                  <a:pt x="2027" y="13094"/>
                </a:cubicBezTo>
                <a:cubicBezTo>
                  <a:pt x="1992" y="13100"/>
                  <a:pt x="1953" y="13106"/>
                  <a:pt x="1913" y="13111"/>
                </a:cubicBezTo>
                <a:cubicBezTo>
                  <a:pt x="1892" y="13114"/>
                  <a:pt x="1872" y="13117"/>
                  <a:pt x="1851" y="13119"/>
                </a:cubicBezTo>
                <a:cubicBezTo>
                  <a:pt x="1839" y="13120"/>
                  <a:pt x="1831" y="13121"/>
                  <a:pt x="1819" y="13122"/>
                </a:cubicBezTo>
                <a:lnTo>
                  <a:pt x="1458" y="13156"/>
                </a:lnTo>
                <a:lnTo>
                  <a:pt x="1642" y="13174"/>
                </a:lnTo>
                <a:lnTo>
                  <a:pt x="1730" y="13179"/>
                </a:lnTo>
                <a:cubicBezTo>
                  <a:pt x="1906" y="13190"/>
                  <a:pt x="2092" y="13201"/>
                  <a:pt x="2143" y="13205"/>
                </a:cubicBezTo>
                <a:cubicBezTo>
                  <a:pt x="2209" y="13209"/>
                  <a:pt x="2292" y="13277"/>
                  <a:pt x="2393" y="13408"/>
                </a:cubicBezTo>
                <a:cubicBezTo>
                  <a:pt x="2484" y="13510"/>
                  <a:pt x="2580" y="13671"/>
                  <a:pt x="2707" y="13913"/>
                </a:cubicBezTo>
                <a:cubicBezTo>
                  <a:pt x="2798" y="14078"/>
                  <a:pt x="2898" y="14274"/>
                  <a:pt x="3010" y="14502"/>
                </a:cubicBezTo>
                <a:cubicBezTo>
                  <a:pt x="3239" y="14973"/>
                  <a:pt x="3445" y="15355"/>
                  <a:pt x="3478" y="15372"/>
                </a:cubicBezTo>
                <a:cubicBezTo>
                  <a:pt x="3496" y="15357"/>
                  <a:pt x="3509" y="15153"/>
                  <a:pt x="3513" y="14898"/>
                </a:cubicBezTo>
                <a:cubicBezTo>
                  <a:pt x="3513" y="14842"/>
                  <a:pt x="3517" y="14802"/>
                  <a:pt x="3515" y="14740"/>
                </a:cubicBezTo>
                <a:cubicBezTo>
                  <a:pt x="3508" y="14388"/>
                  <a:pt x="3507" y="14074"/>
                  <a:pt x="3512" y="14041"/>
                </a:cubicBezTo>
                <a:cubicBezTo>
                  <a:pt x="3517" y="14008"/>
                  <a:pt x="3579" y="14061"/>
                  <a:pt x="3651" y="14159"/>
                </a:cubicBezTo>
                <a:cubicBezTo>
                  <a:pt x="3716" y="14248"/>
                  <a:pt x="3749" y="14290"/>
                  <a:pt x="3776" y="14295"/>
                </a:cubicBezTo>
                <a:cubicBezTo>
                  <a:pt x="3804" y="14282"/>
                  <a:pt x="3835" y="14253"/>
                  <a:pt x="3865" y="14208"/>
                </a:cubicBezTo>
                <a:cubicBezTo>
                  <a:pt x="3866" y="14205"/>
                  <a:pt x="3867" y="14205"/>
                  <a:pt x="3869" y="14203"/>
                </a:cubicBezTo>
                <a:cubicBezTo>
                  <a:pt x="3926" y="14118"/>
                  <a:pt x="3937" y="14124"/>
                  <a:pt x="3995" y="14253"/>
                </a:cubicBezTo>
                <a:cubicBezTo>
                  <a:pt x="4149" y="14596"/>
                  <a:pt x="4720" y="15617"/>
                  <a:pt x="4757" y="15617"/>
                </a:cubicBezTo>
                <a:cubicBezTo>
                  <a:pt x="4764" y="15617"/>
                  <a:pt x="4770" y="15614"/>
                  <a:pt x="4776" y="15609"/>
                </a:cubicBezTo>
                <a:cubicBezTo>
                  <a:pt x="4777" y="15607"/>
                  <a:pt x="4777" y="15606"/>
                  <a:pt x="4778" y="15605"/>
                </a:cubicBezTo>
                <a:cubicBezTo>
                  <a:pt x="4779" y="15603"/>
                  <a:pt x="4781" y="15600"/>
                  <a:pt x="4782" y="15598"/>
                </a:cubicBezTo>
                <a:cubicBezTo>
                  <a:pt x="4785" y="15589"/>
                  <a:pt x="4787" y="15577"/>
                  <a:pt x="4789" y="15563"/>
                </a:cubicBezTo>
                <a:cubicBezTo>
                  <a:pt x="4793" y="15532"/>
                  <a:pt x="4790" y="15483"/>
                  <a:pt x="4786" y="15429"/>
                </a:cubicBezTo>
                <a:cubicBezTo>
                  <a:pt x="4775" y="15347"/>
                  <a:pt x="4757" y="15247"/>
                  <a:pt x="4723" y="15121"/>
                </a:cubicBezTo>
                <a:cubicBezTo>
                  <a:pt x="4682" y="14969"/>
                  <a:pt x="4664" y="14834"/>
                  <a:pt x="4683" y="14822"/>
                </a:cubicBezTo>
                <a:cubicBezTo>
                  <a:pt x="4702" y="14810"/>
                  <a:pt x="4807" y="14768"/>
                  <a:pt x="4917" y="14728"/>
                </a:cubicBezTo>
                <a:cubicBezTo>
                  <a:pt x="5107" y="14660"/>
                  <a:pt x="5129" y="14666"/>
                  <a:pt x="5331" y="14843"/>
                </a:cubicBezTo>
                <a:lnTo>
                  <a:pt x="5543" y="15032"/>
                </a:lnTo>
                <a:lnTo>
                  <a:pt x="5539" y="15038"/>
                </a:lnTo>
                <a:lnTo>
                  <a:pt x="5409" y="15227"/>
                </a:lnTo>
                <a:cubicBezTo>
                  <a:pt x="5336" y="15335"/>
                  <a:pt x="5290" y="15464"/>
                  <a:pt x="5306" y="15513"/>
                </a:cubicBezTo>
                <a:cubicBezTo>
                  <a:pt x="5349" y="15635"/>
                  <a:pt x="4960" y="15997"/>
                  <a:pt x="4553" y="16213"/>
                </a:cubicBezTo>
                <a:cubicBezTo>
                  <a:pt x="4375" y="16308"/>
                  <a:pt x="4117" y="16496"/>
                  <a:pt x="3980" y="16631"/>
                </a:cubicBezTo>
                <a:cubicBezTo>
                  <a:pt x="3872" y="16737"/>
                  <a:pt x="3675" y="16899"/>
                  <a:pt x="3491" y="17042"/>
                </a:cubicBezTo>
                <a:cubicBezTo>
                  <a:pt x="3472" y="17057"/>
                  <a:pt x="3457" y="17070"/>
                  <a:pt x="3438" y="17084"/>
                </a:cubicBezTo>
                <a:cubicBezTo>
                  <a:pt x="3407" y="17108"/>
                  <a:pt x="3373" y="17136"/>
                  <a:pt x="3344" y="17157"/>
                </a:cubicBezTo>
                <a:lnTo>
                  <a:pt x="3199" y="17263"/>
                </a:lnTo>
                <a:cubicBezTo>
                  <a:pt x="3198" y="17264"/>
                  <a:pt x="3196" y="17265"/>
                  <a:pt x="3195" y="17266"/>
                </a:cubicBezTo>
                <a:lnTo>
                  <a:pt x="3194" y="17267"/>
                </a:lnTo>
                <a:lnTo>
                  <a:pt x="2957" y="17439"/>
                </a:lnTo>
                <a:lnTo>
                  <a:pt x="2713" y="17244"/>
                </a:lnTo>
                <a:cubicBezTo>
                  <a:pt x="2702" y="17236"/>
                  <a:pt x="2692" y="17224"/>
                  <a:pt x="2682" y="17215"/>
                </a:cubicBezTo>
                <a:cubicBezTo>
                  <a:pt x="2555" y="17106"/>
                  <a:pt x="2418" y="16943"/>
                  <a:pt x="2366" y="16835"/>
                </a:cubicBezTo>
                <a:cubicBezTo>
                  <a:pt x="2269" y="16635"/>
                  <a:pt x="2249" y="16622"/>
                  <a:pt x="2037" y="16639"/>
                </a:cubicBezTo>
                <a:cubicBezTo>
                  <a:pt x="1824" y="16657"/>
                  <a:pt x="1804" y="16645"/>
                  <a:pt x="1716" y="16450"/>
                </a:cubicBezTo>
                <a:cubicBezTo>
                  <a:pt x="1659" y="16322"/>
                  <a:pt x="1578" y="16235"/>
                  <a:pt x="1504" y="16223"/>
                </a:cubicBezTo>
                <a:cubicBezTo>
                  <a:pt x="1481" y="16220"/>
                  <a:pt x="1466" y="16218"/>
                  <a:pt x="1452" y="16218"/>
                </a:cubicBezTo>
                <a:cubicBezTo>
                  <a:pt x="1440" y="16219"/>
                  <a:pt x="1426" y="16221"/>
                  <a:pt x="1418" y="16224"/>
                </a:cubicBezTo>
                <a:cubicBezTo>
                  <a:pt x="1401" y="16243"/>
                  <a:pt x="1420" y="16296"/>
                  <a:pt x="1470" y="16431"/>
                </a:cubicBezTo>
                <a:cubicBezTo>
                  <a:pt x="1517" y="16555"/>
                  <a:pt x="1578" y="16675"/>
                  <a:pt x="1607" y="16695"/>
                </a:cubicBezTo>
                <a:cubicBezTo>
                  <a:pt x="1672" y="16741"/>
                  <a:pt x="1830" y="17154"/>
                  <a:pt x="1949" y="17565"/>
                </a:cubicBezTo>
                <a:cubicBezTo>
                  <a:pt x="1991" y="17686"/>
                  <a:pt x="2022" y="17786"/>
                  <a:pt x="2022" y="17830"/>
                </a:cubicBezTo>
                <a:cubicBezTo>
                  <a:pt x="2022" y="17832"/>
                  <a:pt x="2023" y="17835"/>
                  <a:pt x="2023" y="17837"/>
                </a:cubicBezTo>
                <a:cubicBezTo>
                  <a:pt x="2025" y="17845"/>
                  <a:pt x="2029" y="17855"/>
                  <a:pt x="2031" y="17864"/>
                </a:cubicBezTo>
                <a:cubicBezTo>
                  <a:pt x="2059" y="17984"/>
                  <a:pt x="2079" y="18078"/>
                  <a:pt x="2089" y="18158"/>
                </a:cubicBezTo>
                <a:cubicBezTo>
                  <a:pt x="2106" y="18211"/>
                  <a:pt x="2108" y="18268"/>
                  <a:pt x="2093" y="18331"/>
                </a:cubicBezTo>
                <a:cubicBezTo>
                  <a:pt x="2079" y="18452"/>
                  <a:pt x="2024" y="18544"/>
                  <a:pt x="1914" y="18681"/>
                </a:cubicBezTo>
                <a:cubicBezTo>
                  <a:pt x="1821" y="18796"/>
                  <a:pt x="1790" y="18901"/>
                  <a:pt x="1803" y="19053"/>
                </a:cubicBezTo>
                <a:cubicBezTo>
                  <a:pt x="1803" y="19056"/>
                  <a:pt x="1806" y="19058"/>
                  <a:pt x="1807" y="19061"/>
                </a:cubicBezTo>
                <a:cubicBezTo>
                  <a:pt x="1817" y="19078"/>
                  <a:pt x="1828" y="19093"/>
                  <a:pt x="1841" y="19105"/>
                </a:cubicBezTo>
                <a:cubicBezTo>
                  <a:pt x="1846" y="19109"/>
                  <a:pt x="1852" y="19111"/>
                  <a:pt x="1858" y="19115"/>
                </a:cubicBezTo>
                <a:cubicBezTo>
                  <a:pt x="1949" y="19147"/>
                  <a:pt x="2135" y="19094"/>
                  <a:pt x="2258" y="18981"/>
                </a:cubicBezTo>
                <a:lnTo>
                  <a:pt x="2413" y="18840"/>
                </a:lnTo>
                <a:lnTo>
                  <a:pt x="2424" y="18850"/>
                </a:lnTo>
                <a:lnTo>
                  <a:pt x="2446" y="18831"/>
                </a:lnTo>
                <a:lnTo>
                  <a:pt x="2694" y="19100"/>
                </a:lnTo>
                <a:lnTo>
                  <a:pt x="2728" y="19132"/>
                </a:lnTo>
                <a:cubicBezTo>
                  <a:pt x="2979" y="19365"/>
                  <a:pt x="3251" y="19684"/>
                  <a:pt x="3417" y="19918"/>
                </a:cubicBezTo>
                <a:cubicBezTo>
                  <a:pt x="3428" y="19932"/>
                  <a:pt x="3436" y="19944"/>
                  <a:pt x="3446" y="19958"/>
                </a:cubicBezTo>
                <a:cubicBezTo>
                  <a:pt x="3467" y="19989"/>
                  <a:pt x="3493" y="20022"/>
                  <a:pt x="3509" y="20049"/>
                </a:cubicBezTo>
                <a:cubicBezTo>
                  <a:pt x="3545" y="20107"/>
                  <a:pt x="3570" y="20156"/>
                  <a:pt x="3570" y="20183"/>
                </a:cubicBezTo>
                <a:cubicBezTo>
                  <a:pt x="3570" y="20190"/>
                  <a:pt x="3573" y="20198"/>
                  <a:pt x="3574" y="20206"/>
                </a:cubicBezTo>
                <a:cubicBezTo>
                  <a:pt x="3582" y="20259"/>
                  <a:pt x="3628" y="20347"/>
                  <a:pt x="3685" y="20414"/>
                </a:cubicBezTo>
                <a:cubicBezTo>
                  <a:pt x="3789" y="20538"/>
                  <a:pt x="3872" y="20548"/>
                  <a:pt x="3887" y="20447"/>
                </a:cubicBezTo>
                <a:cubicBezTo>
                  <a:pt x="3889" y="20421"/>
                  <a:pt x="3884" y="20391"/>
                  <a:pt x="3875" y="20355"/>
                </a:cubicBezTo>
                <a:cubicBezTo>
                  <a:pt x="3851" y="20292"/>
                  <a:pt x="3800" y="20195"/>
                  <a:pt x="3740" y="20103"/>
                </a:cubicBezTo>
                <a:lnTo>
                  <a:pt x="3590" y="19872"/>
                </a:lnTo>
                <a:lnTo>
                  <a:pt x="3680" y="19603"/>
                </a:lnTo>
                <a:cubicBezTo>
                  <a:pt x="3779" y="19312"/>
                  <a:pt x="3793" y="19375"/>
                  <a:pt x="3487" y="18725"/>
                </a:cubicBezTo>
                <a:cubicBezTo>
                  <a:pt x="3474" y="18697"/>
                  <a:pt x="3468" y="18671"/>
                  <a:pt x="3469" y="18644"/>
                </a:cubicBezTo>
                <a:lnTo>
                  <a:pt x="3463" y="18629"/>
                </a:lnTo>
                <a:lnTo>
                  <a:pt x="3472" y="18618"/>
                </a:lnTo>
                <a:cubicBezTo>
                  <a:pt x="3494" y="18518"/>
                  <a:pt x="3625" y="18399"/>
                  <a:pt x="3953" y="18157"/>
                </a:cubicBezTo>
                <a:cubicBezTo>
                  <a:pt x="4128" y="18027"/>
                  <a:pt x="4311" y="17878"/>
                  <a:pt x="4431" y="17768"/>
                </a:cubicBezTo>
                <a:cubicBezTo>
                  <a:pt x="4449" y="17748"/>
                  <a:pt x="4468" y="17728"/>
                  <a:pt x="4479" y="17713"/>
                </a:cubicBezTo>
                <a:cubicBezTo>
                  <a:pt x="4536" y="17632"/>
                  <a:pt x="4624" y="17540"/>
                  <a:pt x="4679" y="17502"/>
                </a:cubicBezTo>
                <a:cubicBezTo>
                  <a:pt x="4815" y="17356"/>
                  <a:pt x="4961" y="17235"/>
                  <a:pt x="5376" y="16906"/>
                </a:cubicBezTo>
                <a:cubicBezTo>
                  <a:pt x="5871" y="16512"/>
                  <a:pt x="5988" y="16454"/>
                  <a:pt x="6051" y="16569"/>
                </a:cubicBezTo>
                <a:cubicBezTo>
                  <a:pt x="6068" y="16600"/>
                  <a:pt x="6129" y="16614"/>
                  <a:pt x="6196" y="16620"/>
                </a:cubicBezTo>
                <a:cubicBezTo>
                  <a:pt x="6228" y="16619"/>
                  <a:pt x="6262" y="16618"/>
                  <a:pt x="6300" y="16614"/>
                </a:cubicBezTo>
                <a:cubicBezTo>
                  <a:pt x="6323" y="16612"/>
                  <a:pt x="6340" y="16613"/>
                  <a:pt x="6362" y="16612"/>
                </a:cubicBezTo>
                <a:cubicBezTo>
                  <a:pt x="6418" y="16600"/>
                  <a:pt x="6470" y="16584"/>
                  <a:pt x="6494" y="16557"/>
                </a:cubicBezTo>
                <a:cubicBezTo>
                  <a:pt x="6536" y="16510"/>
                  <a:pt x="6576" y="16506"/>
                  <a:pt x="6610" y="16543"/>
                </a:cubicBezTo>
                <a:cubicBezTo>
                  <a:pt x="6644" y="16581"/>
                  <a:pt x="6568" y="16777"/>
                  <a:pt x="6392" y="17103"/>
                </a:cubicBezTo>
                <a:cubicBezTo>
                  <a:pt x="6243" y="17379"/>
                  <a:pt x="6063" y="17726"/>
                  <a:pt x="5991" y="17875"/>
                </a:cubicBezTo>
                <a:cubicBezTo>
                  <a:pt x="5920" y="18023"/>
                  <a:pt x="5816" y="18225"/>
                  <a:pt x="5760" y="18324"/>
                </a:cubicBezTo>
                <a:cubicBezTo>
                  <a:pt x="5633" y="18548"/>
                  <a:pt x="5621" y="18770"/>
                  <a:pt x="5736" y="18770"/>
                </a:cubicBezTo>
                <a:cubicBezTo>
                  <a:pt x="5776" y="18770"/>
                  <a:pt x="5835" y="18723"/>
                  <a:pt x="5889" y="18665"/>
                </a:cubicBezTo>
                <a:cubicBezTo>
                  <a:pt x="5898" y="18656"/>
                  <a:pt x="5908" y="18648"/>
                  <a:pt x="5917" y="18638"/>
                </a:cubicBezTo>
                <a:cubicBezTo>
                  <a:pt x="5974" y="18569"/>
                  <a:pt x="6022" y="18489"/>
                  <a:pt x="6023" y="18436"/>
                </a:cubicBezTo>
                <a:cubicBezTo>
                  <a:pt x="6024" y="18400"/>
                  <a:pt x="6103" y="18253"/>
                  <a:pt x="6199" y="18109"/>
                </a:cubicBezTo>
                <a:cubicBezTo>
                  <a:pt x="6299" y="17960"/>
                  <a:pt x="6390" y="17815"/>
                  <a:pt x="6474" y="17677"/>
                </a:cubicBezTo>
                <a:cubicBezTo>
                  <a:pt x="6495" y="17643"/>
                  <a:pt x="6508" y="17620"/>
                  <a:pt x="6529" y="17585"/>
                </a:cubicBezTo>
                <a:cubicBezTo>
                  <a:pt x="6531" y="17581"/>
                  <a:pt x="6532" y="17579"/>
                  <a:pt x="6534" y="17575"/>
                </a:cubicBezTo>
                <a:cubicBezTo>
                  <a:pt x="6776" y="17166"/>
                  <a:pt x="6930" y="16838"/>
                  <a:pt x="6907" y="16756"/>
                </a:cubicBezTo>
                <a:cubicBezTo>
                  <a:pt x="6888" y="16691"/>
                  <a:pt x="6664" y="16386"/>
                  <a:pt x="6409" y="16079"/>
                </a:cubicBezTo>
                <a:cubicBezTo>
                  <a:pt x="5833" y="15386"/>
                  <a:pt x="5549" y="14927"/>
                  <a:pt x="5389" y="14427"/>
                </a:cubicBezTo>
                <a:cubicBezTo>
                  <a:pt x="5321" y="14215"/>
                  <a:pt x="5235" y="14001"/>
                  <a:pt x="5198" y="13952"/>
                </a:cubicBezTo>
                <a:cubicBezTo>
                  <a:pt x="5127" y="13856"/>
                  <a:pt x="5014" y="13031"/>
                  <a:pt x="4985" y="12408"/>
                </a:cubicBezTo>
                <a:cubicBezTo>
                  <a:pt x="4969" y="12062"/>
                  <a:pt x="5068" y="11465"/>
                  <a:pt x="5195" y="11141"/>
                </a:cubicBezTo>
                <a:cubicBezTo>
                  <a:pt x="5220" y="11076"/>
                  <a:pt x="5218" y="11043"/>
                  <a:pt x="5201" y="11036"/>
                </a:cubicBezTo>
                <a:cubicBezTo>
                  <a:pt x="5157" y="11036"/>
                  <a:pt x="5084" y="11117"/>
                  <a:pt x="5037" y="11215"/>
                </a:cubicBezTo>
                <a:cubicBezTo>
                  <a:pt x="5037" y="11216"/>
                  <a:pt x="5036" y="11218"/>
                  <a:pt x="5036" y="11219"/>
                </a:cubicBezTo>
                <a:cubicBezTo>
                  <a:pt x="4989" y="11321"/>
                  <a:pt x="4953" y="11364"/>
                  <a:pt x="4894" y="11378"/>
                </a:cubicBezTo>
                <a:cubicBezTo>
                  <a:pt x="4867" y="11388"/>
                  <a:pt x="4838" y="11394"/>
                  <a:pt x="4802" y="11394"/>
                </a:cubicBezTo>
                <a:cubicBezTo>
                  <a:pt x="4746" y="11394"/>
                  <a:pt x="4701" y="11386"/>
                  <a:pt x="4665" y="11370"/>
                </a:cubicBezTo>
                <a:lnTo>
                  <a:pt x="4610" y="11364"/>
                </a:lnTo>
                <a:lnTo>
                  <a:pt x="4612" y="11333"/>
                </a:lnTo>
                <a:cubicBezTo>
                  <a:pt x="4556" y="11276"/>
                  <a:pt x="4547" y="11178"/>
                  <a:pt x="4584" y="11032"/>
                </a:cubicBezTo>
                <a:cubicBezTo>
                  <a:pt x="4607" y="10943"/>
                  <a:pt x="4624" y="10851"/>
                  <a:pt x="4631" y="10789"/>
                </a:cubicBezTo>
                <a:lnTo>
                  <a:pt x="4634" y="10723"/>
                </a:lnTo>
                <a:cubicBezTo>
                  <a:pt x="4631" y="10720"/>
                  <a:pt x="4626" y="10720"/>
                  <a:pt x="4621" y="10722"/>
                </a:cubicBezTo>
                <a:close/>
                <a:moveTo>
                  <a:pt x="17098" y="13565"/>
                </a:moveTo>
                <a:lnTo>
                  <a:pt x="17577" y="13566"/>
                </a:lnTo>
                <a:cubicBezTo>
                  <a:pt x="17973" y="13567"/>
                  <a:pt x="18051" y="13582"/>
                  <a:pt x="18033" y="13655"/>
                </a:cubicBezTo>
                <a:cubicBezTo>
                  <a:pt x="18021" y="13704"/>
                  <a:pt x="18000" y="13830"/>
                  <a:pt x="17987" y="13936"/>
                </a:cubicBezTo>
                <a:cubicBezTo>
                  <a:pt x="17970" y="14071"/>
                  <a:pt x="17914" y="14163"/>
                  <a:pt x="17796" y="14244"/>
                </a:cubicBezTo>
                <a:cubicBezTo>
                  <a:pt x="17557" y="14408"/>
                  <a:pt x="17385" y="14437"/>
                  <a:pt x="17202" y="14347"/>
                </a:cubicBezTo>
                <a:cubicBezTo>
                  <a:pt x="16937" y="14216"/>
                  <a:pt x="16907" y="14137"/>
                  <a:pt x="17009" y="13833"/>
                </a:cubicBezTo>
                <a:lnTo>
                  <a:pt x="17098" y="13565"/>
                </a:lnTo>
                <a:close/>
                <a:moveTo>
                  <a:pt x="16926" y="14736"/>
                </a:moveTo>
                <a:cubicBezTo>
                  <a:pt x="16899" y="14741"/>
                  <a:pt x="16884" y="14762"/>
                  <a:pt x="16865" y="14792"/>
                </a:cubicBezTo>
                <a:cubicBezTo>
                  <a:pt x="16811" y="14878"/>
                  <a:pt x="16806" y="14932"/>
                  <a:pt x="16846" y="14977"/>
                </a:cubicBezTo>
                <a:cubicBezTo>
                  <a:pt x="16931" y="15072"/>
                  <a:pt x="16822" y="15264"/>
                  <a:pt x="16707" y="15223"/>
                </a:cubicBezTo>
                <a:cubicBezTo>
                  <a:pt x="16646" y="15201"/>
                  <a:pt x="16657" y="15229"/>
                  <a:pt x="16743" y="15306"/>
                </a:cubicBezTo>
                <a:cubicBezTo>
                  <a:pt x="16934" y="15481"/>
                  <a:pt x="16862" y="15615"/>
                  <a:pt x="16592" y="15588"/>
                </a:cubicBezTo>
                <a:cubicBezTo>
                  <a:pt x="16474" y="15576"/>
                  <a:pt x="16382" y="15584"/>
                  <a:pt x="16387" y="15606"/>
                </a:cubicBezTo>
                <a:cubicBezTo>
                  <a:pt x="16407" y="15685"/>
                  <a:pt x="16263" y="15914"/>
                  <a:pt x="16194" y="15914"/>
                </a:cubicBezTo>
                <a:cubicBezTo>
                  <a:pt x="16155" y="15914"/>
                  <a:pt x="16079" y="15971"/>
                  <a:pt x="16023" y="16041"/>
                </a:cubicBezTo>
                <a:cubicBezTo>
                  <a:pt x="15897" y="16197"/>
                  <a:pt x="15231" y="16800"/>
                  <a:pt x="15014" y="16954"/>
                </a:cubicBezTo>
                <a:cubicBezTo>
                  <a:pt x="14742" y="17146"/>
                  <a:pt x="14096" y="17506"/>
                  <a:pt x="13774" y="17642"/>
                </a:cubicBezTo>
                <a:cubicBezTo>
                  <a:pt x="13445" y="17782"/>
                  <a:pt x="12511" y="18056"/>
                  <a:pt x="12365" y="18056"/>
                </a:cubicBezTo>
                <a:cubicBezTo>
                  <a:pt x="12317" y="18056"/>
                  <a:pt x="12264" y="18098"/>
                  <a:pt x="12246" y="18150"/>
                </a:cubicBezTo>
                <a:cubicBezTo>
                  <a:pt x="12221" y="18221"/>
                  <a:pt x="12172" y="18234"/>
                  <a:pt x="12046" y="18203"/>
                </a:cubicBezTo>
                <a:lnTo>
                  <a:pt x="11884" y="18164"/>
                </a:lnTo>
                <a:lnTo>
                  <a:pt x="11911" y="18717"/>
                </a:lnTo>
                <a:lnTo>
                  <a:pt x="11918" y="18837"/>
                </a:lnTo>
                <a:cubicBezTo>
                  <a:pt x="11939" y="19209"/>
                  <a:pt x="11966" y="19765"/>
                  <a:pt x="11975" y="20072"/>
                </a:cubicBezTo>
                <a:cubicBezTo>
                  <a:pt x="11986" y="20429"/>
                  <a:pt x="12016" y="20639"/>
                  <a:pt x="12065" y="20706"/>
                </a:cubicBezTo>
                <a:cubicBezTo>
                  <a:pt x="12088" y="20724"/>
                  <a:pt x="12116" y="20722"/>
                  <a:pt x="12148" y="20701"/>
                </a:cubicBezTo>
                <a:cubicBezTo>
                  <a:pt x="12157" y="20692"/>
                  <a:pt x="12167" y="20682"/>
                  <a:pt x="12178" y="20666"/>
                </a:cubicBezTo>
                <a:cubicBezTo>
                  <a:pt x="12220" y="20603"/>
                  <a:pt x="12247" y="20218"/>
                  <a:pt x="12258" y="19537"/>
                </a:cubicBezTo>
                <a:cubicBezTo>
                  <a:pt x="12261" y="19324"/>
                  <a:pt x="12266" y="19151"/>
                  <a:pt x="12272" y="18982"/>
                </a:cubicBezTo>
                <a:cubicBezTo>
                  <a:pt x="12274" y="18710"/>
                  <a:pt x="12279" y="18498"/>
                  <a:pt x="12290" y="18478"/>
                </a:cubicBezTo>
                <a:cubicBezTo>
                  <a:pt x="12291" y="18476"/>
                  <a:pt x="12295" y="18475"/>
                  <a:pt x="12297" y="18473"/>
                </a:cubicBezTo>
                <a:cubicBezTo>
                  <a:pt x="12297" y="18473"/>
                  <a:pt x="12297" y="18464"/>
                  <a:pt x="12297" y="18464"/>
                </a:cubicBezTo>
                <a:cubicBezTo>
                  <a:pt x="12305" y="18450"/>
                  <a:pt x="12340" y="18455"/>
                  <a:pt x="12383" y="18469"/>
                </a:cubicBezTo>
                <a:cubicBezTo>
                  <a:pt x="12403" y="18476"/>
                  <a:pt x="12425" y="18485"/>
                  <a:pt x="12448" y="18497"/>
                </a:cubicBezTo>
                <a:cubicBezTo>
                  <a:pt x="12456" y="18501"/>
                  <a:pt x="12462" y="18501"/>
                  <a:pt x="12470" y="18505"/>
                </a:cubicBezTo>
                <a:cubicBezTo>
                  <a:pt x="12501" y="18523"/>
                  <a:pt x="12528" y="18545"/>
                  <a:pt x="12552" y="18570"/>
                </a:cubicBezTo>
                <a:cubicBezTo>
                  <a:pt x="12581" y="18597"/>
                  <a:pt x="12603" y="18623"/>
                  <a:pt x="12610" y="18649"/>
                </a:cubicBezTo>
                <a:cubicBezTo>
                  <a:pt x="12646" y="18711"/>
                  <a:pt x="12678" y="18794"/>
                  <a:pt x="12710" y="18908"/>
                </a:cubicBezTo>
                <a:cubicBezTo>
                  <a:pt x="12760" y="19083"/>
                  <a:pt x="12800" y="19278"/>
                  <a:pt x="12800" y="19341"/>
                </a:cubicBezTo>
                <a:cubicBezTo>
                  <a:pt x="12800" y="19365"/>
                  <a:pt x="12808" y="19392"/>
                  <a:pt x="12820" y="19419"/>
                </a:cubicBezTo>
                <a:cubicBezTo>
                  <a:pt x="12826" y="19430"/>
                  <a:pt x="12830" y="19441"/>
                  <a:pt x="12836" y="19451"/>
                </a:cubicBezTo>
                <a:cubicBezTo>
                  <a:pt x="12845" y="19465"/>
                  <a:pt x="12854" y="19478"/>
                  <a:pt x="12864" y="19490"/>
                </a:cubicBezTo>
                <a:cubicBezTo>
                  <a:pt x="12865" y="19490"/>
                  <a:pt x="12865" y="19491"/>
                  <a:pt x="12866" y="19491"/>
                </a:cubicBezTo>
                <a:cubicBezTo>
                  <a:pt x="12878" y="19506"/>
                  <a:pt x="12892" y="19519"/>
                  <a:pt x="12907" y="19529"/>
                </a:cubicBezTo>
                <a:cubicBezTo>
                  <a:pt x="13036" y="19619"/>
                  <a:pt x="13053" y="19968"/>
                  <a:pt x="12933" y="20078"/>
                </a:cubicBezTo>
                <a:cubicBezTo>
                  <a:pt x="12914" y="20096"/>
                  <a:pt x="12899" y="20113"/>
                  <a:pt x="12887" y="20131"/>
                </a:cubicBezTo>
                <a:cubicBezTo>
                  <a:pt x="12801" y="20251"/>
                  <a:pt x="12880" y="20366"/>
                  <a:pt x="13133" y="20498"/>
                </a:cubicBezTo>
                <a:cubicBezTo>
                  <a:pt x="13305" y="20587"/>
                  <a:pt x="13462" y="20724"/>
                  <a:pt x="13540" y="20851"/>
                </a:cubicBezTo>
                <a:cubicBezTo>
                  <a:pt x="13661" y="21049"/>
                  <a:pt x="13665" y="21052"/>
                  <a:pt x="13632" y="20896"/>
                </a:cubicBezTo>
                <a:cubicBezTo>
                  <a:pt x="13594" y="20714"/>
                  <a:pt x="13686" y="20470"/>
                  <a:pt x="13858" y="20296"/>
                </a:cubicBezTo>
                <a:cubicBezTo>
                  <a:pt x="13878" y="20276"/>
                  <a:pt x="13896" y="20260"/>
                  <a:pt x="13914" y="20248"/>
                </a:cubicBezTo>
                <a:lnTo>
                  <a:pt x="13951" y="20196"/>
                </a:lnTo>
                <a:lnTo>
                  <a:pt x="14066" y="20222"/>
                </a:lnTo>
                <a:cubicBezTo>
                  <a:pt x="14116" y="20227"/>
                  <a:pt x="14176" y="20239"/>
                  <a:pt x="14269" y="20262"/>
                </a:cubicBezTo>
                <a:cubicBezTo>
                  <a:pt x="14375" y="20288"/>
                  <a:pt x="14453" y="20317"/>
                  <a:pt x="14516" y="20352"/>
                </a:cubicBezTo>
                <a:cubicBezTo>
                  <a:pt x="14520" y="20354"/>
                  <a:pt x="14525" y="20356"/>
                  <a:pt x="14529" y="20358"/>
                </a:cubicBezTo>
                <a:cubicBezTo>
                  <a:pt x="14546" y="20368"/>
                  <a:pt x="14560" y="20382"/>
                  <a:pt x="14575" y="20393"/>
                </a:cubicBezTo>
                <a:cubicBezTo>
                  <a:pt x="14590" y="20404"/>
                  <a:pt x="14606" y="20414"/>
                  <a:pt x="14618" y="20427"/>
                </a:cubicBezTo>
                <a:cubicBezTo>
                  <a:pt x="14633" y="20442"/>
                  <a:pt x="14648" y="20463"/>
                  <a:pt x="14663" y="20482"/>
                </a:cubicBezTo>
                <a:cubicBezTo>
                  <a:pt x="14669" y="20490"/>
                  <a:pt x="14677" y="20497"/>
                  <a:pt x="14682" y="20506"/>
                </a:cubicBezTo>
                <a:cubicBezTo>
                  <a:pt x="14686" y="20512"/>
                  <a:pt x="14690" y="20516"/>
                  <a:pt x="14694" y="20521"/>
                </a:cubicBezTo>
                <a:cubicBezTo>
                  <a:pt x="14697" y="20526"/>
                  <a:pt x="14700" y="20528"/>
                  <a:pt x="14703" y="20532"/>
                </a:cubicBezTo>
                <a:cubicBezTo>
                  <a:pt x="14718" y="20554"/>
                  <a:pt x="14732" y="20572"/>
                  <a:pt x="14746" y="20590"/>
                </a:cubicBezTo>
                <a:cubicBezTo>
                  <a:pt x="14860" y="20724"/>
                  <a:pt x="14928" y="20697"/>
                  <a:pt x="14854" y="20516"/>
                </a:cubicBezTo>
                <a:cubicBezTo>
                  <a:pt x="14851" y="20508"/>
                  <a:pt x="14849" y="20501"/>
                  <a:pt x="14845" y="20492"/>
                </a:cubicBezTo>
                <a:cubicBezTo>
                  <a:pt x="14844" y="20490"/>
                  <a:pt x="14843" y="20490"/>
                  <a:pt x="14843" y="20488"/>
                </a:cubicBezTo>
                <a:cubicBezTo>
                  <a:pt x="14793" y="20378"/>
                  <a:pt x="14780" y="20329"/>
                  <a:pt x="14797" y="20284"/>
                </a:cubicBezTo>
                <a:cubicBezTo>
                  <a:pt x="14801" y="20117"/>
                  <a:pt x="14932" y="20059"/>
                  <a:pt x="15058" y="20259"/>
                </a:cubicBezTo>
                <a:cubicBezTo>
                  <a:pt x="15112" y="20345"/>
                  <a:pt x="15359" y="20544"/>
                  <a:pt x="15550" y="20673"/>
                </a:cubicBezTo>
                <a:cubicBezTo>
                  <a:pt x="15645" y="20738"/>
                  <a:pt x="15730" y="20790"/>
                  <a:pt x="15761" y="20791"/>
                </a:cubicBezTo>
                <a:cubicBezTo>
                  <a:pt x="15815" y="20792"/>
                  <a:pt x="15902" y="20882"/>
                  <a:pt x="15976" y="20989"/>
                </a:cubicBezTo>
                <a:cubicBezTo>
                  <a:pt x="15978" y="20992"/>
                  <a:pt x="15985" y="20997"/>
                  <a:pt x="15987" y="20999"/>
                </a:cubicBezTo>
                <a:cubicBezTo>
                  <a:pt x="16056" y="21065"/>
                  <a:pt x="16108" y="21185"/>
                  <a:pt x="16108" y="21275"/>
                </a:cubicBezTo>
                <a:cubicBezTo>
                  <a:pt x="16108" y="21371"/>
                  <a:pt x="16124" y="21413"/>
                  <a:pt x="16190" y="21442"/>
                </a:cubicBezTo>
                <a:cubicBezTo>
                  <a:pt x="16210" y="21445"/>
                  <a:pt x="16234" y="21447"/>
                  <a:pt x="16265" y="21447"/>
                </a:cubicBezTo>
                <a:cubicBezTo>
                  <a:pt x="16351" y="21447"/>
                  <a:pt x="16436" y="21473"/>
                  <a:pt x="16455" y="21506"/>
                </a:cubicBezTo>
                <a:cubicBezTo>
                  <a:pt x="16506" y="21599"/>
                  <a:pt x="16588" y="21576"/>
                  <a:pt x="16554" y="21477"/>
                </a:cubicBezTo>
                <a:cubicBezTo>
                  <a:pt x="16543" y="21447"/>
                  <a:pt x="16547" y="21390"/>
                  <a:pt x="16556" y="21328"/>
                </a:cubicBezTo>
                <a:cubicBezTo>
                  <a:pt x="16558" y="21302"/>
                  <a:pt x="16563" y="21277"/>
                  <a:pt x="16571" y="21253"/>
                </a:cubicBezTo>
                <a:cubicBezTo>
                  <a:pt x="16575" y="21238"/>
                  <a:pt x="16575" y="21223"/>
                  <a:pt x="16579" y="21209"/>
                </a:cubicBezTo>
                <a:cubicBezTo>
                  <a:pt x="16629" y="21051"/>
                  <a:pt x="16624" y="21030"/>
                  <a:pt x="16534" y="21030"/>
                </a:cubicBezTo>
                <a:cubicBezTo>
                  <a:pt x="16330" y="21030"/>
                  <a:pt x="16187" y="20345"/>
                  <a:pt x="16267" y="19756"/>
                </a:cubicBezTo>
                <a:cubicBezTo>
                  <a:pt x="16274" y="19704"/>
                  <a:pt x="16275" y="19659"/>
                  <a:pt x="16276" y="19613"/>
                </a:cubicBezTo>
                <a:cubicBezTo>
                  <a:pt x="16276" y="19521"/>
                  <a:pt x="16267" y="19446"/>
                  <a:pt x="16248" y="19426"/>
                </a:cubicBezTo>
                <a:cubicBezTo>
                  <a:pt x="16245" y="19422"/>
                  <a:pt x="16240" y="19410"/>
                  <a:pt x="16236" y="19404"/>
                </a:cubicBezTo>
                <a:cubicBezTo>
                  <a:pt x="16138" y="19254"/>
                  <a:pt x="15956" y="18802"/>
                  <a:pt x="15981" y="18757"/>
                </a:cubicBezTo>
                <a:cubicBezTo>
                  <a:pt x="15985" y="18750"/>
                  <a:pt x="15986" y="18742"/>
                  <a:pt x="15984" y="18731"/>
                </a:cubicBezTo>
                <a:cubicBezTo>
                  <a:pt x="15984" y="18731"/>
                  <a:pt x="15984" y="18730"/>
                  <a:pt x="15984" y="18730"/>
                </a:cubicBezTo>
                <a:cubicBezTo>
                  <a:pt x="15959" y="18682"/>
                  <a:pt x="15926" y="18636"/>
                  <a:pt x="15894" y="18610"/>
                </a:cubicBezTo>
                <a:cubicBezTo>
                  <a:pt x="15861" y="18584"/>
                  <a:pt x="15843" y="18540"/>
                  <a:pt x="15833" y="18489"/>
                </a:cubicBezTo>
                <a:cubicBezTo>
                  <a:pt x="15793" y="18357"/>
                  <a:pt x="15838" y="18187"/>
                  <a:pt x="15953" y="18113"/>
                </a:cubicBezTo>
                <a:cubicBezTo>
                  <a:pt x="15954" y="18112"/>
                  <a:pt x="15956" y="18110"/>
                  <a:pt x="15958" y="18109"/>
                </a:cubicBezTo>
                <a:cubicBezTo>
                  <a:pt x="15958" y="18109"/>
                  <a:pt x="15959" y="18108"/>
                  <a:pt x="15959" y="18108"/>
                </a:cubicBezTo>
                <a:cubicBezTo>
                  <a:pt x="16017" y="18074"/>
                  <a:pt x="16058" y="18072"/>
                  <a:pt x="16111" y="18108"/>
                </a:cubicBezTo>
                <a:cubicBezTo>
                  <a:pt x="16114" y="18110"/>
                  <a:pt x="16117" y="18112"/>
                  <a:pt x="16120" y="18114"/>
                </a:cubicBezTo>
                <a:cubicBezTo>
                  <a:pt x="16123" y="18116"/>
                  <a:pt x="16126" y="18117"/>
                  <a:pt x="16128" y="18119"/>
                </a:cubicBezTo>
                <a:cubicBezTo>
                  <a:pt x="16161" y="18140"/>
                  <a:pt x="16190" y="18171"/>
                  <a:pt x="16214" y="18208"/>
                </a:cubicBezTo>
                <a:cubicBezTo>
                  <a:pt x="16272" y="18276"/>
                  <a:pt x="16318" y="18348"/>
                  <a:pt x="16315" y="18379"/>
                </a:cubicBezTo>
                <a:cubicBezTo>
                  <a:pt x="16295" y="18575"/>
                  <a:pt x="16326" y="18594"/>
                  <a:pt x="16636" y="18580"/>
                </a:cubicBezTo>
                <a:cubicBezTo>
                  <a:pt x="16838" y="18571"/>
                  <a:pt x="16982" y="18595"/>
                  <a:pt x="17037" y="18647"/>
                </a:cubicBezTo>
                <a:cubicBezTo>
                  <a:pt x="17085" y="18691"/>
                  <a:pt x="17139" y="18710"/>
                  <a:pt x="17158" y="18688"/>
                </a:cubicBezTo>
                <a:cubicBezTo>
                  <a:pt x="17167" y="18679"/>
                  <a:pt x="17165" y="18664"/>
                  <a:pt x="17158" y="18646"/>
                </a:cubicBezTo>
                <a:cubicBezTo>
                  <a:pt x="17127" y="18609"/>
                  <a:pt x="17096" y="18576"/>
                  <a:pt x="17073" y="18556"/>
                </a:cubicBezTo>
                <a:cubicBezTo>
                  <a:pt x="17055" y="18540"/>
                  <a:pt x="17043" y="18509"/>
                  <a:pt x="17032" y="18470"/>
                </a:cubicBezTo>
                <a:cubicBezTo>
                  <a:pt x="17006" y="18399"/>
                  <a:pt x="16994" y="18295"/>
                  <a:pt x="16992" y="18109"/>
                </a:cubicBezTo>
                <a:cubicBezTo>
                  <a:pt x="16988" y="17760"/>
                  <a:pt x="16979" y="17729"/>
                  <a:pt x="16872" y="17727"/>
                </a:cubicBezTo>
                <a:cubicBezTo>
                  <a:pt x="16808" y="17726"/>
                  <a:pt x="16703" y="17673"/>
                  <a:pt x="16640" y="17609"/>
                </a:cubicBezTo>
                <a:cubicBezTo>
                  <a:pt x="16619" y="17588"/>
                  <a:pt x="16604" y="17568"/>
                  <a:pt x="16591" y="17549"/>
                </a:cubicBezTo>
                <a:cubicBezTo>
                  <a:pt x="16589" y="17547"/>
                  <a:pt x="16587" y="17545"/>
                  <a:pt x="16585" y="17543"/>
                </a:cubicBezTo>
                <a:cubicBezTo>
                  <a:pt x="16584" y="17541"/>
                  <a:pt x="16584" y="17540"/>
                  <a:pt x="16583" y="17538"/>
                </a:cubicBezTo>
                <a:cubicBezTo>
                  <a:pt x="16557" y="17502"/>
                  <a:pt x="16545" y="17464"/>
                  <a:pt x="16548" y="17407"/>
                </a:cubicBezTo>
                <a:cubicBezTo>
                  <a:pt x="16546" y="17370"/>
                  <a:pt x="16548" y="17328"/>
                  <a:pt x="16556" y="17275"/>
                </a:cubicBezTo>
                <a:cubicBezTo>
                  <a:pt x="16563" y="17226"/>
                  <a:pt x="16568" y="17188"/>
                  <a:pt x="16569" y="17157"/>
                </a:cubicBezTo>
                <a:cubicBezTo>
                  <a:pt x="16571" y="17064"/>
                  <a:pt x="16539" y="17036"/>
                  <a:pt x="16440" y="16991"/>
                </a:cubicBezTo>
                <a:cubicBezTo>
                  <a:pt x="16199" y="16879"/>
                  <a:pt x="15967" y="16645"/>
                  <a:pt x="16028" y="16575"/>
                </a:cubicBezTo>
                <a:cubicBezTo>
                  <a:pt x="16065" y="16533"/>
                  <a:pt x="16285" y="16647"/>
                  <a:pt x="16722" y="16934"/>
                </a:cubicBezTo>
                <a:cubicBezTo>
                  <a:pt x="17766" y="17620"/>
                  <a:pt x="19155" y="18504"/>
                  <a:pt x="19456" y="18674"/>
                </a:cubicBezTo>
                <a:cubicBezTo>
                  <a:pt x="19677" y="18798"/>
                  <a:pt x="19760" y="18819"/>
                  <a:pt x="19842" y="18770"/>
                </a:cubicBezTo>
                <a:cubicBezTo>
                  <a:pt x="19923" y="18722"/>
                  <a:pt x="19996" y="18734"/>
                  <a:pt x="20152" y="18823"/>
                </a:cubicBezTo>
                <a:cubicBezTo>
                  <a:pt x="20191" y="18845"/>
                  <a:pt x="20228" y="18872"/>
                  <a:pt x="20265" y="18898"/>
                </a:cubicBezTo>
                <a:cubicBezTo>
                  <a:pt x="20328" y="18939"/>
                  <a:pt x="20384" y="18982"/>
                  <a:pt x="20419" y="19026"/>
                </a:cubicBezTo>
                <a:cubicBezTo>
                  <a:pt x="20420" y="19027"/>
                  <a:pt x="20422" y="19029"/>
                  <a:pt x="20423" y="19030"/>
                </a:cubicBezTo>
                <a:cubicBezTo>
                  <a:pt x="20536" y="19182"/>
                  <a:pt x="20807" y="19101"/>
                  <a:pt x="20996" y="18861"/>
                </a:cubicBezTo>
                <a:cubicBezTo>
                  <a:pt x="21114" y="18710"/>
                  <a:pt x="21226" y="18433"/>
                  <a:pt x="21264" y="18234"/>
                </a:cubicBezTo>
                <a:cubicBezTo>
                  <a:pt x="21273" y="18161"/>
                  <a:pt x="21275" y="18094"/>
                  <a:pt x="21264" y="18038"/>
                </a:cubicBezTo>
                <a:cubicBezTo>
                  <a:pt x="21236" y="17991"/>
                  <a:pt x="21096" y="17883"/>
                  <a:pt x="20933" y="17785"/>
                </a:cubicBezTo>
                <a:cubicBezTo>
                  <a:pt x="20900" y="17765"/>
                  <a:pt x="20878" y="17749"/>
                  <a:pt x="20851" y="17732"/>
                </a:cubicBezTo>
                <a:cubicBezTo>
                  <a:pt x="20839" y="17725"/>
                  <a:pt x="20827" y="17719"/>
                  <a:pt x="20816" y="17712"/>
                </a:cubicBezTo>
                <a:cubicBezTo>
                  <a:pt x="20641" y="17608"/>
                  <a:pt x="20589" y="17544"/>
                  <a:pt x="20589" y="17428"/>
                </a:cubicBezTo>
                <a:cubicBezTo>
                  <a:pt x="20589" y="17421"/>
                  <a:pt x="20586" y="17413"/>
                  <a:pt x="20585" y="17405"/>
                </a:cubicBezTo>
                <a:cubicBezTo>
                  <a:pt x="20487" y="17212"/>
                  <a:pt x="19816" y="16700"/>
                  <a:pt x="17871" y="15327"/>
                </a:cubicBezTo>
                <a:cubicBezTo>
                  <a:pt x="17683" y="15193"/>
                  <a:pt x="17551" y="15102"/>
                  <a:pt x="17431" y="15018"/>
                </a:cubicBezTo>
                <a:cubicBezTo>
                  <a:pt x="17390" y="14991"/>
                  <a:pt x="17342" y="14957"/>
                  <a:pt x="17305" y="14933"/>
                </a:cubicBezTo>
                <a:cubicBezTo>
                  <a:pt x="17081" y="14781"/>
                  <a:pt x="16977" y="14726"/>
                  <a:pt x="16926" y="14736"/>
                </a:cubicBezTo>
                <a:close/>
                <a:moveTo>
                  <a:pt x="7342" y="17092"/>
                </a:moveTo>
                <a:cubicBezTo>
                  <a:pt x="7283" y="17113"/>
                  <a:pt x="7205" y="17274"/>
                  <a:pt x="6987" y="17774"/>
                </a:cubicBezTo>
                <a:cubicBezTo>
                  <a:pt x="6810" y="18180"/>
                  <a:pt x="6664" y="18557"/>
                  <a:pt x="6664" y="18610"/>
                </a:cubicBezTo>
                <a:cubicBezTo>
                  <a:pt x="6664" y="18653"/>
                  <a:pt x="6677" y="18675"/>
                  <a:pt x="6695" y="18681"/>
                </a:cubicBezTo>
                <a:cubicBezTo>
                  <a:pt x="6740" y="18688"/>
                  <a:pt x="6807" y="18610"/>
                  <a:pt x="6884" y="18471"/>
                </a:cubicBezTo>
                <a:cubicBezTo>
                  <a:pt x="6891" y="18452"/>
                  <a:pt x="6897" y="18433"/>
                  <a:pt x="6901" y="18413"/>
                </a:cubicBezTo>
                <a:cubicBezTo>
                  <a:pt x="6904" y="18396"/>
                  <a:pt x="7046" y="18120"/>
                  <a:pt x="7217" y="17798"/>
                </a:cubicBezTo>
                <a:cubicBezTo>
                  <a:pt x="7387" y="17476"/>
                  <a:pt x="7519" y="17208"/>
                  <a:pt x="7509" y="17201"/>
                </a:cubicBezTo>
                <a:cubicBezTo>
                  <a:pt x="7500" y="17195"/>
                  <a:pt x="7451" y="17155"/>
                  <a:pt x="7401" y="17112"/>
                </a:cubicBezTo>
                <a:cubicBezTo>
                  <a:pt x="7380" y="17094"/>
                  <a:pt x="7362" y="17086"/>
                  <a:pt x="7342" y="17092"/>
                </a:cubicBezTo>
                <a:close/>
                <a:moveTo>
                  <a:pt x="7937" y="17378"/>
                </a:moveTo>
                <a:cubicBezTo>
                  <a:pt x="7899" y="17377"/>
                  <a:pt x="7864" y="17425"/>
                  <a:pt x="7812" y="17536"/>
                </a:cubicBezTo>
                <a:cubicBezTo>
                  <a:pt x="7801" y="17559"/>
                  <a:pt x="7787" y="17593"/>
                  <a:pt x="7775" y="17618"/>
                </a:cubicBezTo>
                <a:cubicBezTo>
                  <a:pt x="7746" y="17684"/>
                  <a:pt x="7716" y="17756"/>
                  <a:pt x="7674" y="17860"/>
                </a:cubicBezTo>
                <a:cubicBezTo>
                  <a:pt x="7556" y="18148"/>
                  <a:pt x="7433" y="18436"/>
                  <a:pt x="7401" y="18501"/>
                </a:cubicBezTo>
                <a:cubicBezTo>
                  <a:pt x="7369" y="18564"/>
                  <a:pt x="7342" y="18672"/>
                  <a:pt x="7328" y="18766"/>
                </a:cubicBezTo>
                <a:cubicBezTo>
                  <a:pt x="7331" y="18782"/>
                  <a:pt x="7328" y="18804"/>
                  <a:pt x="7322" y="18829"/>
                </a:cubicBezTo>
                <a:cubicBezTo>
                  <a:pt x="7316" y="18895"/>
                  <a:pt x="7317" y="18948"/>
                  <a:pt x="7335" y="18948"/>
                </a:cubicBezTo>
                <a:cubicBezTo>
                  <a:pt x="7350" y="18948"/>
                  <a:pt x="7432" y="18891"/>
                  <a:pt x="7518" y="18820"/>
                </a:cubicBezTo>
                <a:cubicBezTo>
                  <a:pt x="7537" y="18804"/>
                  <a:pt x="7552" y="18794"/>
                  <a:pt x="7568" y="18782"/>
                </a:cubicBezTo>
                <a:cubicBezTo>
                  <a:pt x="7612" y="18742"/>
                  <a:pt x="7657" y="18710"/>
                  <a:pt x="7680" y="18710"/>
                </a:cubicBezTo>
                <a:cubicBezTo>
                  <a:pt x="7710" y="18710"/>
                  <a:pt x="7732" y="18731"/>
                  <a:pt x="7748" y="18762"/>
                </a:cubicBezTo>
                <a:cubicBezTo>
                  <a:pt x="7751" y="18764"/>
                  <a:pt x="7753" y="18764"/>
                  <a:pt x="7755" y="18766"/>
                </a:cubicBezTo>
                <a:cubicBezTo>
                  <a:pt x="7821" y="18827"/>
                  <a:pt x="7824" y="18866"/>
                  <a:pt x="7773" y="18969"/>
                </a:cubicBezTo>
                <a:cubicBezTo>
                  <a:pt x="7680" y="19157"/>
                  <a:pt x="7674" y="19257"/>
                  <a:pt x="7741" y="19443"/>
                </a:cubicBezTo>
                <a:cubicBezTo>
                  <a:pt x="7788" y="19576"/>
                  <a:pt x="7826" y="19604"/>
                  <a:pt x="7918" y="19578"/>
                </a:cubicBezTo>
                <a:cubicBezTo>
                  <a:pt x="8089" y="19531"/>
                  <a:pt x="8116" y="19597"/>
                  <a:pt x="7996" y="19767"/>
                </a:cubicBezTo>
                <a:cubicBezTo>
                  <a:pt x="7806" y="20037"/>
                  <a:pt x="7899" y="20434"/>
                  <a:pt x="8268" y="20921"/>
                </a:cubicBezTo>
                <a:cubicBezTo>
                  <a:pt x="8394" y="21088"/>
                  <a:pt x="8481" y="21267"/>
                  <a:pt x="8485" y="21368"/>
                </a:cubicBezTo>
                <a:cubicBezTo>
                  <a:pt x="8491" y="21501"/>
                  <a:pt x="8498" y="21509"/>
                  <a:pt x="8516" y="21405"/>
                </a:cubicBezTo>
                <a:cubicBezTo>
                  <a:pt x="8546" y="21233"/>
                  <a:pt x="8598" y="21194"/>
                  <a:pt x="9057" y="21001"/>
                </a:cubicBezTo>
                <a:cubicBezTo>
                  <a:pt x="9101" y="20983"/>
                  <a:pt x="9140" y="20963"/>
                  <a:pt x="9179" y="20944"/>
                </a:cubicBezTo>
                <a:cubicBezTo>
                  <a:pt x="9405" y="20820"/>
                  <a:pt x="9538" y="20700"/>
                  <a:pt x="9603" y="20561"/>
                </a:cubicBezTo>
                <a:cubicBezTo>
                  <a:pt x="9635" y="20482"/>
                  <a:pt x="9645" y="20399"/>
                  <a:pt x="9630" y="20308"/>
                </a:cubicBezTo>
                <a:cubicBezTo>
                  <a:pt x="9598" y="20117"/>
                  <a:pt x="9643" y="20068"/>
                  <a:pt x="9746" y="20160"/>
                </a:cubicBezTo>
                <a:cubicBezTo>
                  <a:pt x="9756" y="20163"/>
                  <a:pt x="9766" y="20171"/>
                  <a:pt x="9774" y="20182"/>
                </a:cubicBezTo>
                <a:cubicBezTo>
                  <a:pt x="9789" y="20197"/>
                  <a:pt x="9803" y="20208"/>
                  <a:pt x="9815" y="20216"/>
                </a:cubicBezTo>
                <a:cubicBezTo>
                  <a:pt x="9840" y="20222"/>
                  <a:pt x="9878" y="20213"/>
                  <a:pt x="9926" y="20190"/>
                </a:cubicBezTo>
                <a:cubicBezTo>
                  <a:pt x="9952" y="20167"/>
                  <a:pt x="9982" y="20136"/>
                  <a:pt x="10023" y="20090"/>
                </a:cubicBezTo>
                <a:cubicBezTo>
                  <a:pt x="10093" y="20012"/>
                  <a:pt x="10139" y="19933"/>
                  <a:pt x="10164" y="19855"/>
                </a:cubicBezTo>
                <a:cubicBezTo>
                  <a:pt x="10166" y="19845"/>
                  <a:pt x="10169" y="19838"/>
                  <a:pt x="10171" y="19827"/>
                </a:cubicBezTo>
                <a:cubicBezTo>
                  <a:pt x="10173" y="19812"/>
                  <a:pt x="10177" y="19801"/>
                  <a:pt x="10180" y="19788"/>
                </a:cubicBezTo>
                <a:cubicBezTo>
                  <a:pt x="10182" y="19770"/>
                  <a:pt x="10186" y="19753"/>
                  <a:pt x="10186" y="19736"/>
                </a:cubicBezTo>
                <a:cubicBezTo>
                  <a:pt x="10186" y="19640"/>
                  <a:pt x="10200" y="19546"/>
                  <a:pt x="10219" y="19525"/>
                </a:cubicBezTo>
                <a:cubicBezTo>
                  <a:pt x="10254" y="19487"/>
                  <a:pt x="10314" y="19513"/>
                  <a:pt x="10372" y="19572"/>
                </a:cubicBezTo>
                <a:cubicBezTo>
                  <a:pt x="10396" y="19591"/>
                  <a:pt x="10421" y="19620"/>
                  <a:pt x="10444" y="19665"/>
                </a:cubicBezTo>
                <a:cubicBezTo>
                  <a:pt x="10467" y="19703"/>
                  <a:pt x="10487" y="19746"/>
                  <a:pt x="10501" y="19791"/>
                </a:cubicBezTo>
                <a:cubicBezTo>
                  <a:pt x="10506" y="19807"/>
                  <a:pt x="10509" y="19815"/>
                  <a:pt x="10513" y="19828"/>
                </a:cubicBezTo>
                <a:cubicBezTo>
                  <a:pt x="10563" y="19951"/>
                  <a:pt x="10581" y="19950"/>
                  <a:pt x="10636" y="19863"/>
                </a:cubicBezTo>
                <a:cubicBezTo>
                  <a:pt x="10636" y="19863"/>
                  <a:pt x="10637" y="19863"/>
                  <a:pt x="10637" y="19863"/>
                </a:cubicBezTo>
                <a:cubicBezTo>
                  <a:pt x="10664" y="19820"/>
                  <a:pt x="10694" y="19659"/>
                  <a:pt x="10718" y="19464"/>
                </a:cubicBezTo>
                <a:cubicBezTo>
                  <a:pt x="10724" y="19322"/>
                  <a:pt x="10740" y="19084"/>
                  <a:pt x="10763" y="18830"/>
                </a:cubicBezTo>
                <a:cubicBezTo>
                  <a:pt x="10791" y="18521"/>
                  <a:pt x="10802" y="18233"/>
                  <a:pt x="10788" y="18191"/>
                </a:cubicBezTo>
                <a:cubicBezTo>
                  <a:pt x="10772" y="18146"/>
                  <a:pt x="10669" y="18116"/>
                  <a:pt x="10533" y="18116"/>
                </a:cubicBezTo>
                <a:cubicBezTo>
                  <a:pt x="10168" y="18116"/>
                  <a:pt x="9474" y="17948"/>
                  <a:pt x="8888" y="17718"/>
                </a:cubicBezTo>
                <a:cubicBezTo>
                  <a:pt x="8589" y="17601"/>
                  <a:pt x="8297" y="17501"/>
                  <a:pt x="8238" y="17494"/>
                </a:cubicBezTo>
                <a:cubicBezTo>
                  <a:pt x="8180" y="17488"/>
                  <a:pt x="8076" y="17449"/>
                  <a:pt x="8009" y="17409"/>
                </a:cubicBezTo>
                <a:cubicBezTo>
                  <a:pt x="7980" y="17391"/>
                  <a:pt x="7958" y="17379"/>
                  <a:pt x="7937" y="17378"/>
                </a:cubicBezTo>
                <a:close/>
                <a:moveTo>
                  <a:pt x="11277" y="18248"/>
                </a:moveTo>
                <a:cubicBezTo>
                  <a:pt x="11263" y="18264"/>
                  <a:pt x="11234" y="19947"/>
                  <a:pt x="11246" y="20034"/>
                </a:cubicBezTo>
                <a:cubicBezTo>
                  <a:pt x="11249" y="20056"/>
                  <a:pt x="11272" y="20072"/>
                  <a:pt x="11298" y="20076"/>
                </a:cubicBezTo>
                <a:cubicBezTo>
                  <a:pt x="11326" y="20070"/>
                  <a:pt x="11351" y="20031"/>
                  <a:pt x="11370" y="19976"/>
                </a:cubicBezTo>
                <a:cubicBezTo>
                  <a:pt x="11375" y="19937"/>
                  <a:pt x="11379" y="19898"/>
                  <a:pt x="11386" y="19840"/>
                </a:cubicBezTo>
                <a:cubicBezTo>
                  <a:pt x="11395" y="19758"/>
                  <a:pt x="11420" y="19381"/>
                  <a:pt x="11441" y="19002"/>
                </a:cubicBezTo>
                <a:cubicBezTo>
                  <a:pt x="11477" y="18373"/>
                  <a:pt x="11472" y="18309"/>
                  <a:pt x="11386" y="18272"/>
                </a:cubicBezTo>
                <a:cubicBezTo>
                  <a:pt x="11333" y="18250"/>
                  <a:pt x="11284" y="18239"/>
                  <a:pt x="11277" y="18248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pasted-image.tiff"/>
          <p:cNvPicPr>
            <a:picLocks noChangeAspect="1"/>
          </p:cNvPicPr>
          <p:nvPr/>
        </p:nvPicPr>
        <p:blipFill>
          <a:blip r:embed="rId2">
            <a:extLst/>
          </a:blip>
          <a:srcRect l="20321" t="454" r="20680" b="457"/>
          <a:stretch>
            <a:fillRect/>
          </a:stretch>
        </p:blipFill>
        <p:spPr>
          <a:xfrm>
            <a:off x="16611906" y="1416310"/>
            <a:ext cx="6738889" cy="113180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2" h="21598" extrusionOk="0">
                <a:moveTo>
                  <a:pt x="13155" y="0"/>
                </a:moveTo>
                <a:cubicBezTo>
                  <a:pt x="12955" y="-2"/>
                  <a:pt x="12715" y="2"/>
                  <a:pt x="12422" y="10"/>
                </a:cubicBezTo>
                <a:cubicBezTo>
                  <a:pt x="12317" y="13"/>
                  <a:pt x="12208" y="19"/>
                  <a:pt x="12098" y="24"/>
                </a:cubicBezTo>
                <a:cubicBezTo>
                  <a:pt x="11184" y="74"/>
                  <a:pt x="10132" y="182"/>
                  <a:pt x="9481" y="308"/>
                </a:cubicBezTo>
                <a:cubicBezTo>
                  <a:pt x="9464" y="311"/>
                  <a:pt x="9443" y="315"/>
                  <a:pt x="9426" y="319"/>
                </a:cubicBezTo>
                <a:cubicBezTo>
                  <a:pt x="9394" y="325"/>
                  <a:pt x="9364" y="332"/>
                  <a:pt x="9334" y="338"/>
                </a:cubicBezTo>
                <a:cubicBezTo>
                  <a:pt x="9252" y="356"/>
                  <a:pt x="9176" y="374"/>
                  <a:pt x="9114" y="392"/>
                </a:cubicBezTo>
                <a:cubicBezTo>
                  <a:pt x="9035" y="415"/>
                  <a:pt x="8962" y="442"/>
                  <a:pt x="8896" y="472"/>
                </a:cubicBezTo>
                <a:cubicBezTo>
                  <a:pt x="8830" y="501"/>
                  <a:pt x="8771" y="534"/>
                  <a:pt x="8719" y="569"/>
                </a:cubicBezTo>
                <a:cubicBezTo>
                  <a:pt x="8641" y="622"/>
                  <a:pt x="8579" y="680"/>
                  <a:pt x="8534" y="743"/>
                </a:cubicBezTo>
                <a:cubicBezTo>
                  <a:pt x="8489" y="805"/>
                  <a:pt x="8460" y="871"/>
                  <a:pt x="8450" y="940"/>
                </a:cubicBezTo>
                <a:cubicBezTo>
                  <a:pt x="8436" y="1031"/>
                  <a:pt x="8453" y="1127"/>
                  <a:pt x="8504" y="1223"/>
                </a:cubicBezTo>
                <a:cubicBezTo>
                  <a:pt x="8530" y="1271"/>
                  <a:pt x="8563" y="1319"/>
                  <a:pt x="8606" y="1366"/>
                </a:cubicBezTo>
                <a:cubicBezTo>
                  <a:pt x="8691" y="1461"/>
                  <a:pt x="8738" y="1562"/>
                  <a:pt x="8756" y="1705"/>
                </a:cubicBezTo>
                <a:cubicBezTo>
                  <a:pt x="8762" y="1753"/>
                  <a:pt x="8763" y="1805"/>
                  <a:pt x="8763" y="1864"/>
                </a:cubicBezTo>
                <a:cubicBezTo>
                  <a:pt x="8763" y="1978"/>
                  <a:pt x="8772" y="2063"/>
                  <a:pt x="8791" y="2125"/>
                </a:cubicBezTo>
                <a:cubicBezTo>
                  <a:pt x="8801" y="2156"/>
                  <a:pt x="8813" y="2180"/>
                  <a:pt x="8828" y="2200"/>
                </a:cubicBezTo>
                <a:cubicBezTo>
                  <a:pt x="8836" y="2210"/>
                  <a:pt x="8843" y="2218"/>
                  <a:pt x="8852" y="2226"/>
                </a:cubicBezTo>
                <a:cubicBezTo>
                  <a:pt x="8861" y="2233"/>
                  <a:pt x="8871" y="2239"/>
                  <a:pt x="8882" y="2245"/>
                </a:cubicBezTo>
                <a:cubicBezTo>
                  <a:pt x="8906" y="2257"/>
                  <a:pt x="8926" y="2278"/>
                  <a:pt x="8941" y="2316"/>
                </a:cubicBezTo>
                <a:cubicBezTo>
                  <a:pt x="8988" y="2430"/>
                  <a:pt x="9000" y="2700"/>
                  <a:pt x="9000" y="3369"/>
                </a:cubicBezTo>
                <a:cubicBezTo>
                  <a:pt x="9000" y="3768"/>
                  <a:pt x="8993" y="4038"/>
                  <a:pt x="8978" y="4211"/>
                </a:cubicBezTo>
                <a:cubicBezTo>
                  <a:pt x="8978" y="4211"/>
                  <a:pt x="8978" y="4212"/>
                  <a:pt x="8978" y="4212"/>
                </a:cubicBezTo>
                <a:cubicBezTo>
                  <a:pt x="8963" y="4386"/>
                  <a:pt x="8939" y="4464"/>
                  <a:pt x="8902" y="4480"/>
                </a:cubicBezTo>
                <a:cubicBezTo>
                  <a:pt x="8875" y="4492"/>
                  <a:pt x="8814" y="4510"/>
                  <a:pt x="8737" y="4528"/>
                </a:cubicBezTo>
                <a:cubicBezTo>
                  <a:pt x="8660" y="4546"/>
                  <a:pt x="8567" y="4565"/>
                  <a:pt x="8478" y="4580"/>
                </a:cubicBezTo>
                <a:cubicBezTo>
                  <a:pt x="8241" y="4621"/>
                  <a:pt x="7996" y="4677"/>
                  <a:pt x="7778" y="4738"/>
                </a:cubicBezTo>
                <a:cubicBezTo>
                  <a:pt x="7669" y="4769"/>
                  <a:pt x="7568" y="4801"/>
                  <a:pt x="7476" y="4834"/>
                </a:cubicBezTo>
                <a:cubicBezTo>
                  <a:pt x="7476" y="4834"/>
                  <a:pt x="7475" y="4835"/>
                  <a:pt x="7475" y="4835"/>
                </a:cubicBezTo>
                <a:cubicBezTo>
                  <a:pt x="7458" y="4841"/>
                  <a:pt x="7443" y="4846"/>
                  <a:pt x="7428" y="4852"/>
                </a:cubicBezTo>
                <a:cubicBezTo>
                  <a:pt x="7356" y="4879"/>
                  <a:pt x="7290" y="4905"/>
                  <a:pt x="7236" y="4932"/>
                </a:cubicBezTo>
                <a:cubicBezTo>
                  <a:pt x="7191" y="4953"/>
                  <a:pt x="7153" y="4975"/>
                  <a:pt x="7122" y="4997"/>
                </a:cubicBezTo>
                <a:cubicBezTo>
                  <a:pt x="7106" y="5008"/>
                  <a:pt x="7091" y="5019"/>
                  <a:pt x="7078" y="5031"/>
                </a:cubicBezTo>
                <a:cubicBezTo>
                  <a:pt x="7065" y="5043"/>
                  <a:pt x="7055" y="5055"/>
                  <a:pt x="7044" y="5068"/>
                </a:cubicBezTo>
                <a:cubicBezTo>
                  <a:pt x="7002" y="5120"/>
                  <a:pt x="6979" y="5183"/>
                  <a:pt x="6962" y="5273"/>
                </a:cubicBezTo>
                <a:lnTo>
                  <a:pt x="6917" y="5502"/>
                </a:lnTo>
                <a:lnTo>
                  <a:pt x="6029" y="5533"/>
                </a:lnTo>
                <a:cubicBezTo>
                  <a:pt x="5527" y="5550"/>
                  <a:pt x="5088" y="5589"/>
                  <a:pt x="4920" y="5629"/>
                </a:cubicBezTo>
                <a:cubicBezTo>
                  <a:pt x="4763" y="5680"/>
                  <a:pt x="4383" y="5709"/>
                  <a:pt x="3524" y="5741"/>
                </a:cubicBezTo>
                <a:cubicBezTo>
                  <a:pt x="3459" y="5744"/>
                  <a:pt x="3405" y="5747"/>
                  <a:pt x="3336" y="5749"/>
                </a:cubicBezTo>
                <a:cubicBezTo>
                  <a:pt x="3271" y="5751"/>
                  <a:pt x="3237" y="5752"/>
                  <a:pt x="3177" y="5754"/>
                </a:cubicBezTo>
                <a:cubicBezTo>
                  <a:pt x="3162" y="5755"/>
                  <a:pt x="3150" y="5755"/>
                  <a:pt x="3135" y="5756"/>
                </a:cubicBezTo>
                <a:cubicBezTo>
                  <a:pt x="2473" y="5778"/>
                  <a:pt x="2051" y="5814"/>
                  <a:pt x="1703" y="5890"/>
                </a:cubicBezTo>
                <a:cubicBezTo>
                  <a:pt x="1671" y="5898"/>
                  <a:pt x="1639" y="5907"/>
                  <a:pt x="1604" y="5917"/>
                </a:cubicBezTo>
                <a:cubicBezTo>
                  <a:pt x="1005" y="6092"/>
                  <a:pt x="626" y="6291"/>
                  <a:pt x="397" y="6577"/>
                </a:cubicBezTo>
                <a:cubicBezTo>
                  <a:pt x="369" y="6614"/>
                  <a:pt x="342" y="6651"/>
                  <a:pt x="317" y="6692"/>
                </a:cubicBezTo>
                <a:cubicBezTo>
                  <a:pt x="317" y="6692"/>
                  <a:pt x="316" y="6692"/>
                  <a:pt x="316" y="6692"/>
                </a:cubicBezTo>
                <a:cubicBezTo>
                  <a:pt x="256" y="6793"/>
                  <a:pt x="210" y="6904"/>
                  <a:pt x="175" y="7025"/>
                </a:cubicBezTo>
                <a:cubicBezTo>
                  <a:pt x="164" y="7063"/>
                  <a:pt x="156" y="7103"/>
                  <a:pt x="147" y="7143"/>
                </a:cubicBezTo>
                <a:cubicBezTo>
                  <a:pt x="139" y="7181"/>
                  <a:pt x="129" y="7218"/>
                  <a:pt x="123" y="7258"/>
                </a:cubicBezTo>
                <a:cubicBezTo>
                  <a:pt x="123" y="7261"/>
                  <a:pt x="122" y="7263"/>
                  <a:pt x="122" y="7265"/>
                </a:cubicBezTo>
                <a:cubicBezTo>
                  <a:pt x="112" y="7336"/>
                  <a:pt x="105" y="7409"/>
                  <a:pt x="102" y="7485"/>
                </a:cubicBezTo>
                <a:cubicBezTo>
                  <a:pt x="100" y="7523"/>
                  <a:pt x="95" y="7550"/>
                  <a:pt x="91" y="7584"/>
                </a:cubicBezTo>
                <a:cubicBezTo>
                  <a:pt x="92" y="7618"/>
                  <a:pt x="93" y="7645"/>
                  <a:pt x="99" y="7651"/>
                </a:cubicBezTo>
                <a:cubicBezTo>
                  <a:pt x="120" y="7673"/>
                  <a:pt x="92" y="7740"/>
                  <a:pt x="38" y="7800"/>
                </a:cubicBezTo>
                <a:cubicBezTo>
                  <a:pt x="31" y="7808"/>
                  <a:pt x="26" y="7818"/>
                  <a:pt x="20" y="7827"/>
                </a:cubicBezTo>
                <a:cubicBezTo>
                  <a:pt x="9" y="7860"/>
                  <a:pt x="2" y="7923"/>
                  <a:pt x="0" y="8005"/>
                </a:cubicBezTo>
                <a:cubicBezTo>
                  <a:pt x="30" y="8063"/>
                  <a:pt x="48" y="8297"/>
                  <a:pt x="42" y="8541"/>
                </a:cubicBezTo>
                <a:cubicBezTo>
                  <a:pt x="40" y="8607"/>
                  <a:pt x="41" y="8664"/>
                  <a:pt x="43" y="8718"/>
                </a:cubicBezTo>
                <a:cubicBezTo>
                  <a:pt x="67" y="8902"/>
                  <a:pt x="97" y="9050"/>
                  <a:pt x="130" y="9073"/>
                </a:cubicBezTo>
                <a:cubicBezTo>
                  <a:pt x="180" y="9109"/>
                  <a:pt x="210" y="9604"/>
                  <a:pt x="222" y="10304"/>
                </a:cubicBezTo>
                <a:cubicBezTo>
                  <a:pt x="222" y="10309"/>
                  <a:pt x="222" y="10315"/>
                  <a:pt x="222" y="10320"/>
                </a:cubicBezTo>
                <a:cubicBezTo>
                  <a:pt x="244" y="11490"/>
                  <a:pt x="213" y="13217"/>
                  <a:pt x="127" y="14338"/>
                </a:cubicBezTo>
                <a:cubicBezTo>
                  <a:pt x="47" y="15387"/>
                  <a:pt x="37" y="16025"/>
                  <a:pt x="91" y="16732"/>
                </a:cubicBezTo>
                <a:lnTo>
                  <a:pt x="165" y="17696"/>
                </a:lnTo>
                <a:lnTo>
                  <a:pt x="427" y="17973"/>
                </a:lnTo>
                <a:lnTo>
                  <a:pt x="688" y="18248"/>
                </a:lnTo>
                <a:lnTo>
                  <a:pt x="556" y="18691"/>
                </a:lnTo>
                <a:cubicBezTo>
                  <a:pt x="486" y="18924"/>
                  <a:pt x="460" y="19064"/>
                  <a:pt x="476" y="19134"/>
                </a:cubicBezTo>
                <a:cubicBezTo>
                  <a:pt x="482" y="19158"/>
                  <a:pt x="492" y="19174"/>
                  <a:pt x="507" y="19183"/>
                </a:cubicBezTo>
                <a:cubicBezTo>
                  <a:pt x="530" y="19196"/>
                  <a:pt x="550" y="19222"/>
                  <a:pt x="565" y="19252"/>
                </a:cubicBezTo>
                <a:cubicBezTo>
                  <a:pt x="580" y="19283"/>
                  <a:pt x="590" y="19319"/>
                  <a:pt x="590" y="19352"/>
                </a:cubicBezTo>
                <a:cubicBezTo>
                  <a:pt x="591" y="19417"/>
                  <a:pt x="663" y="19543"/>
                  <a:pt x="752" y="19630"/>
                </a:cubicBezTo>
                <a:cubicBezTo>
                  <a:pt x="807" y="19683"/>
                  <a:pt x="842" y="19722"/>
                  <a:pt x="860" y="19760"/>
                </a:cubicBezTo>
                <a:cubicBezTo>
                  <a:pt x="871" y="19785"/>
                  <a:pt x="876" y="19810"/>
                  <a:pt x="874" y="19839"/>
                </a:cubicBezTo>
                <a:cubicBezTo>
                  <a:pt x="874" y="19839"/>
                  <a:pt x="874" y="19839"/>
                  <a:pt x="874" y="19839"/>
                </a:cubicBezTo>
                <a:cubicBezTo>
                  <a:pt x="870" y="19883"/>
                  <a:pt x="850" y="19937"/>
                  <a:pt x="817" y="20014"/>
                </a:cubicBezTo>
                <a:cubicBezTo>
                  <a:pt x="801" y="20050"/>
                  <a:pt x="790" y="20086"/>
                  <a:pt x="782" y="20121"/>
                </a:cubicBezTo>
                <a:cubicBezTo>
                  <a:pt x="760" y="20223"/>
                  <a:pt x="770" y="20321"/>
                  <a:pt x="809" y="20414"/>
                </a:cubicBezTo>
                <a:cubicBezTo>
                  <a:pt x="811" y="20419"/>
                  <a:pt x="811" y="20424"/>
                  <a:pt x="813" y="20429"/>
                </a:cubicBezTo>
                <a:cubicBezTo>
                  <a:pt x="872" y="20557"/>
                  <a:pt x="990" y="20672"/>
                  <a:pt x="1163" y="20766"/>
                </a:cubicBezTo>
                <a:cubicBezTo>
                  <a:pt x="1299" y="20840"/>
                  <a:pt x="1377" y="20903"/>
                  <a:pt x="1335" y="20907"/>
                </a:cubicBezTo>
                <a:cubicBezTo>
                  <a:pt x="1273" y="20911"/>
                  <a:pt x="1384" y="20928"/>
                  <a:pt x="1549" y="20947"/>
                </a:cubicBezTo>
                <a:cubicBezTo>
                  <a:pt x="1647" y="20959"/>
                  <a:pt x="1758" y="20970"/>
                  <a:pt x="1896" y="20982"/>
                </a:cubicBezTo>
                <a:cubicBezTo>
                  <a:pt x="2128" y="21003"/>
                  <a:pt x="2387" y="21025"/>
                  <a:pt x="2634" y="21039"/>
                </a:cubicBezTo>
                <a:cubicBezTo>
                  <a:pt x="2860" y="21052"/>
                  <a:pt x="3216" y="21076"/>
                  <a:pt x="3582" y="21102"/>
                </a:cubicBezTo>
                <a:cubicBezTo>
                  <a:pt x="3514" y="21090"/>
                  <a:pt x="3456" y="21077"/>
                  <a:pt x="3415" y="21065"/>
                </a:cubicBezTo>
                <a:cubicBezTo>
                  <a:pt x="3122" y="21069"/>
                  <a:pt x="2928" y="21060"/>
                  <a:pt x="2907" y="21039"/>
                </a:cubicBezTo>
                <a:cubicBezTo>
                  <a:pt x="2881" y="21014"/>
                  <a:pt x="2924" y="20981"/>
                  <a:pt x="3002" y="20964"/>
                </a:cubicBezTo>
                <a:cubicBezTo>
                  <a:pt x="3212" y="20920"/>
                  <a:pt x="3505" y="20752"/>
                  <a:pt x="3582" y="20632"/>
                </a:cubicBezTo>
                <a:cubicBezTo>
                  <a:pt x="3622" y="20572"/>
                  <a:pt x="3694" y="20538"/>
                  <a:pt x="3756" y="20552"/>
                </a:cubicBezTo>
                <a:cubicBezTo>
                  <a:pt x="3758" y="20552"/>
                  <a:pt x="3764" y="20552"/>
                  <a:pt x="3766" y="20552"/>
                </a:cubicBezTo>
                <a:cubicBezTo>
                  <a:pt x="3749" y="20513"/>
                  <a:pt x="3749" y="20451"/>
                  <a:pt x="3774" y="20373"/>
                </a:cubicBezTo>
                <a:cubicBezTo>
                  <a:pt x="3802" y="20283"/>
                  <a:pt x="3776" y="20136"/>
                  <a:pt x="3709" y="20020"/>
                </a:cubicBezTo>
                <a:cubicBezTo>
                  <a:pt x="3588" y="19811"/>
                  <a:pt x="3640" y="19744"/>
                  <a:pt x="3869" y="19814"/>
                </a:cubicBezTo>
                <a:cubicBezTo>
                  <a:pt x="3946" y="19838"/>
                  <a:pt x="4145" y="19872"/>
                  <a:pt x="4311" y="19890"/>
                </a:cubicBezTo>
                <a:cubicBezTo>
                  <a:pt x="4504" y="19911"/>
                  <a:pt x="4713" y="19982"/>
                  <a:pt x="4890" y="20088"/>
                </a:cubicBezTo>
                <a:cubicBezTo>
                  <a:pt x="5037" y="20175"/>
                  <a:pt x="5110" y="20234"/>
                  <a:pt x="5088" y="20282"/>
                </a:cubicBezTo>
                <a:cubicBezTo>
                  <a:pt x="5128" y="20270"/>
                  <a:pt x="5165" y="20258"/>
                  <a:pt x="5187" y="20249"/>
                </a:cubicBezTo>
                <a:cubicBezTo>
                  <a:pt x="5316" y="20197"/>
                  <a:pt x="5802" y="20220"/>
                  <a:pt x="6008" y="20288"/>
                </a:cubicBezTo>
                <a:cubicBezTo>
                  <a:pt x="6191" y="20348"/>
                  <a:pt x="6192" y="20353"/>
                  <a:pt x="6051" y="20415"/>
                </a:cubicBezTo>
                <a:cubicBezTo>
                  <a:pt x="5910" y="20476"/>
                  <a:pt x="5911" y="20479"/>
                  <a:pt x="6079" y="20479"/>
                </a:cubicBezTo>
                <a:cubicBezTo>
                  <a:pt x="6175" y="20479"/>
                  <a:pt x="6351" y="20437"/>
                  <a:pt x="6469" y="20385"/>
                </a:cubicBezTo>
                <a:cubicBezTo>
                  <a:pt x="6619" y="20318"/>
                  <a:pt x="6778" y="20279"/>
                  <a:pt x="6913" y="20268"/>
                </a:cubicBezTo>
                <a:cubicBezTo>
                  <a:pt x="6926" y="20245"/>
                  <a:pt x="6976" y="20211"/>
                  <a:pt x="7076" y="20149"/>
                </a:cubicBezTo>
                <a:cubicBezTo>
                  <a:pt x="7364" y="19970"/>
                  <a:pt x="7566" y="19970"/>
                  <a:pt x="8922" y="20153"/>
                </a:cubicBezTo>
                <a:cubicBezTo>
                  <a:pt x="10400" y="20352"/>
                  <a:pt x="11645" y="20384"/>
                  <a:pt x="12459" y="20245"/>
                </a:cubicBezTo>
                <a:cubicBezTo>
                  <a:pt x="12977" y="20156"/>
                  <a:pt x="13266" y="20143"/>
                  <a:pt x="14855" y="20136"/>
                </a:cubicBezTo>
                <a:cubicBezTo>
                  <a:pt x="16951" y="20126"/>
                  <a:pt x="16978" y="20130"/>
                  <a:pt x="16822" y="20446"/>
                </a:cubicBezTo>
                <a:lnTo>
                  <a:pt x="16724" y="20643"/>
                </a:lnTo>
                <a:lnTo>
                  <a:pt x="16735" y="20643"/>
                </a:lnTo>
                <a:lnTo>
                  <a:pt x="16834" y="20847"/>
                </a:lnTo>
                <a:cubicBezTo>
                  <a:pt x="16888" y="20960"/>
                  <a:pt x="16973" y="21080"/>
                  <a:pt x="17022" y="21115"/>
                </a:cubicBezTo>
                <a:cubicBezTo>
                  <a:pt x="17070" y="21150"/>
                  <a:pt x="17084" y="21201"/>
                  <a:pt x="17055" y="21230"/>
                </a:cubicBezTo>
                <a:cubicBezTo>
                  <a:pt x="17024" y="21260"/>
                  <a:pt x="17047" y="21277"/>
                  <a:pt x="17108" y="21270"/>
                </a:cubicBezTo>
                <a:cubicBezTo>
                  <a:pt x="17166" y="21263"/>
                  <a:pt x="17326" y="21293"/>
                  <a:pt x="17465" y="21337"/>
                </a:cubicBezTo>
                <a:cubicBezTo>
                  <a:pt x="17603" y="21381"/>
                  <a:pt x="17819" y="21416"/>
                  <a:pt x="17946" y="21416"/>
                </a:cubicBezTo>
                <a:cubicBezTo>
                  <a:pt x="18073" y="21416"/>
                  <a:pt x="18307" y="21450"/>
                  <a:pt x="18468" y="21490"/>
                </a:cubicBezTo>
                <a:cubicBezTo>
                  <a:pt x="18628" y="21530"/>
                  <a:pt x="18872" y="21556"/>
                  <a:pt x="19009" y="21548"/>
                </a:cubicBezTo>
                <a:cubicBezTo>
                  <a:pt x="19183" y="21538"/>
                  <a:pt x="19239" y="21550"/>
                  <a:pt x="19244" y="21598"/>
                </a:cubicBezTo>
                <a:lnTo>
                  <a:pt x="19249" y="21598"/>
                </a:lnTo>
                <a:cubicBezTo>
                  <a:pt x="19279" y="21595"/>
                  <a:pt x="19304" y="21592"/>
                  <a:pt x="19323" y="21587"/>
                </a:cubicBezTo>
                <a:cubicBezTo>
                  <a:pt x="19326" y="21587"/>
                  <a:pt x="19330" y="21586"/>
                  <a:pt x="19333" y="21585"/>
                </a:cubicBezTo>
                <a:cubicBezTo>
                  <a:pt x="19351" y="21580"/>
                  <a:pt x="19361" y="21575"/>
                  <a:pt x="19358" y="21569"/>
                </a:cubicBezTo>
                <a:cubicBezTo>
                  <a:pt x="19344" y="21541"/>
                  <a:pt x="19471" y="21453"/>
                  <a:pt x="19622" y="21368"/>
                </a:cubicBezTo>
                <a:cubicBezTo>
                  <a:pt x="19639" y="21357"/>
                  <a:pt x="19648" y="21349"/>
                  <a:pt x="19665" y="21338"/>
                </a:cubicBezTo>
                <a:cubicBezTo>
                  <a:pt x="19856" y="21222"/>
                  <a:pt x="19961" y="21176"/>
                  <a:pt x="20029" y="21183"/>
                </a:cubicBezTo>
                <a:cubicBezTo>
                  <a:pt x="20049" y="21178"/>
                  <a:pt x="20067" y="21175"/>
                  <a:pt x="20078" y="21176"/>
                </a:cubicBezTo>
                <a:cubicBezTo>
                  <a:pt x="20125" y="21182"/>
                  <a:pt x="20149" y="21182"/>
                  <a:pt x="20151" y="21174"/>
                </a:cubicBezTo>
                <a:cubicBezTo>
                  <a:pt x="20151" y="21173"/>
                  <a:pt x="20147" y="21171"/>
                  <a:pt x="20147" y="21169"/>
                </a:cubicBezTo>
                <a:cubicBezTo>
                  <a:pt x="20143" y="21164"/>
                  <a:pt x="20141" y="21159"/>
                  <a:pt x="20137" y="21154"/>
                </a:cubicBezTo>
                <a:cubicBezTo>
                  <a:pt x="20127" y="21145"/>
                  <a:pt x="20111" y="21133"/>
                  <a:pt x="20091" y="21119"/>
                </a:cubicBezTo>
                <a:cubicBezTo>
                  <a:pt x="20086" y="21115"/>
                  <a:pt x="20083" y="21110"/>
                  <a:pt x="20078" y="21106"/>
                </a:cubicBezTo>
                <a:cubicBezTo>
                  <a:pt x="20077" y="21105"/>
                  <a:pt x="20077" y="21104"/>
                  <a:pt x="20076" y="21103"/>
                </a:cubicBezTo>
                <a:cubicBezTo>
                  <a:pt x="20029" y="21075"/>
                  <a:pt x="20001" y="21002"/>
                  <a:pt x="20016" y="20941"/>
                </a:cubicBezTo>
                <a:cubicBezTo>
                  <a:pt x="20016" y="20941"/>
                  <a:pt x="20017" y="20941"/>
                  <a:pt x="20017" y="20941"/>
                </a:cubicBezTo>
                <a:cubicBezTo>
                  <a:pt x="20017" y="20940"/>
                  <a:pt x="20017" y="20939"/>
                  <a:pt x="20017" y="20938"/>
                </a:cubicBezTo>
                <a:cubicBezTo>
                  <a:pt x="20020" y="20927"/>
                  <a:pt x="20023" y="20917"/>
                  <a:pt x="20027" y="20908"/>
                </a:cubicBezTo>
                <a:cubicBezTo>
                  <a:pt x="20030" y="20903"/>
                  <a:pt x="20033" y="20898"/>
                  <a:pt x="20036" y="20894"/>
                </a:cubicBezTo>
                <a:cubicBezTo>
                  <a:pt x="20039" y="20889"/>
                  <a:pt x="20042" y="20884"/>
                  <a:pt x="20046" y="20880"/>
                </a:cubicBezTo>
                <a:cubicBezTo>
                  <a:pt x="20047" y="20880"/>
                  <a:pt x="20047" y="20879"/>
                  <a:pt x="20048" y="20879"/>
                </a:cubicBezTo>
                <a:cubicBezTo>
                  <a:pt x="20070" y="20856"/>
                  <a:pt x="20110" y="20843"/>
                  <a:pt x="20181" y="20835"/>
                </a:cubicBezTo>
                <a:cubicBezTo>
                  <a:pt x="20265" y="20822"/>
                  <a:pt x="20390" y="20813"/>
                  <a:pt x="20592" y="20804"/>
                </a:cubicBezTo>
                <a:cubicBezTo>
                  <a:pt x="20895" y="20789"/>
                  <a:pt x="21110" y="20773"/>
                  <a:pt x="21070" y="20769"/>
                </a:cubicBezTo>
                <a:cubicBezTo>
                  <a:pt x="21029" y="20764"/>
                  <a:pt x="21089" y="20703"/>
                  <a:pt x="21202" y="20632"/>
                </a:cubicBezTo>
                <a:cubicBezTo>
                  <a:pt x="21326" y="20554"/>
                  <a:pt x="21415" y="20464"/>
                  <a:pt x="21474" y="20370"/>
                </a:cubicBezTo>
                <a:cubicBezTo>
                  <a:pt x="21481" y="20359"/>
                  <a:pt x="21488" y="20348"/>
                  <a:pt x="21494" y="20336"/>
                </a:cubicBezTo>
                <a:cubicBezTo>
                  <a:pt x="21508" y="20311"/>
                  <a:pt x="21520" y="20286"/>
                  <a:pt x="21530" y="20260"/>
                </a:cubicBezTo>
                <a:cubicBezTo>
                  <a:pt x="21531" y="20257"/>
                  <a:pt x="21532" y="20254"/>
                  <a:pt x="21533" y="20251"/>
                </a:cubicBezTo>
                <a:cubicBezTo>
                  <a:pt x="21600" y="20062"/>
                  <a:pt x="21549" y="19865"/>
                  <a:pt x="21410" y="19708"/>
                </a:cubicBezTo>
                <a:cubicBezTo>
                  <a:pt x="21244" y="19535"/>
                  <a:pt x="20907" y="19401"/>
                  <a:pt x="20615" y="19401"/>
                </a:cubicBezTo>
                <a:cubicBezTo>
                  <a:pt x="20583" y="19401"/>
                  <a:pt x="20551" y="19397"/>
                  <a:pt x="20520" y="19391"/>
                </a:cubicBezTo>
                <a:cubicBezTo>
                  <a:pt x="20414" y="19371"/>
                  <a:pt x="20324" y="19322"/>
                  <a:pt x="20265" y="19259"/>
                </a:cubicBezTo>
                <a:cubicBezTo>
                  <a:pt x="20264" y="19258"/>
                  <a:pt x="20263" y="19257"/>
                  <a:pt x="20262" y="19256"/>
                </a:cubicBezTo>
                <a:cubicBezTo>
                  <a:pt x="20188" y="19180"/>
                  <a:pt x="20164" y="19088"/>
                  <a:pt x="20228" y="19021"/>
                </a:cubicBezTo>
                <a:cubicBezTo>
                  <a:pt x="20231" y="19016"/>
                  <a:pt x="20232" y="19011"/>
                  <a:pt x="20236" y="19007"/>
                </a:cubicBezTo>
                <a:cubicBezTo>
                  <a:pt x="20239" y="19001"/>
                  <a:pt x="20244" y="18990"/>
                  <a:pt x="20247" y="18978"/>
                </a:cubicBezTo>
                <a:cubicBezTo>
                  <a:pt x="20249" y="18973"/>
                  <a:pt x="20251" y="18969"/>
                  <a:pt x="20252" y="18963"/>
                </a:cubicBezTo>
                <a:cubicBezTo>
                  <a:pt x="20252" y="18963"/>
                  <a:pt x="20252" y="18962"/>
                  <a:pt x="20252" y="18962"/>
                </a:cubicBezTo>
                <a:cubicBezTo>
                  <a:pt x="20335" y="18547"/>
                  <a:pt x="20275" y="15946"/>
                  <a:pt x="20170" y="15866"/>
                </a:cubicBezTo>
                <a:cubicBezTo>
                  <a:pt x="20132" y="15838"/>
                  <a:pt x="20076" y="15509"/>
                  <a:pt x="20046" y="15135"/>
                </a:cubicBezTo>
                <a:lnTo>
                  <a:pt x="19992" y="14455"/>
                </a:lnTo>
                <a:lnTo>
                  <a:pt x="19996" y="14452"/>
                </a:lnTo>
                <a:lnTo>
                  <a:pt x="20195" y="14342"/>
                </a:lnTo>
                <a:cubicBezTo>
                  <a:pt x="20196" y="14341"/>
                  <a:pt x="20196" y="14341"/>
                  <a:pt x="20196" y="14340"/>
                </a:cubicBezTo>
                <a:cubicBezTo>
                  <a:pt x="20251" y="14310"/>
                  <a:pt x="20301" y="14277"/>
                  <a:pt x="20337" y="14248"/>
                </a:cubicBezTo>
                <a:cubicBezTo>
                  <a:pt x="20355" y="14234"/>
                  <a:pt x="20370" y="14220"/>
                  <a:pt x="20380" y="14208"/>
                </a:cubicBezTo>
                <a:cubicBezTo>
                  <a:pt x="20391" y="14197"/>
                  <a:pt x="20397" y="14188"/>
                  <a:pt x="20397" y="14181"/>
                </a:cubicBezTo>
                <a:cubicBezTo>
                  <a:pt x="20397" y="14168"/>
                  <a:pt x="20409" y="14149"/>
                  <a:pt x="20429" y="14127"/>
                </a:cubicBezTo>
                <a:cubicBezTo>
                  <a:pt x="20449" y="14105"/>
                  <a:pt x="20477" y="14081"/>
                  <a:pt x="20507" y="14061"/>
                </a:cubicBezTo>
                <a:cubicBezTo>
                  <a:pt x="20514" y="14057"/>
                  <a:pt x="20520" y="14048"/>
                  <a:pt x="20526" y="14040"/>
                </a:cubicBezTo>
                <a:cubicBezTo>
                  <a:pt x="20530" y="14036"/>
                  <a:pt x="20533" y="14034"/>
                  <a:pt x="20537" y="14029"/>
                </a:cubicBezTo>
                <a:cubicBezTo>
                  <a:pt x="20546" y="14015"/>
                  <a:pt x="20556" y="13998"/>
                  <a:pt x="20566" y="13977"/>
                </a:cubicBezTo>
                <a:cubicBezTo>
                  <a:pt x="20566" y="13976"/>
                  <a:pt x="20566" y="13976"/>
                  <a:pt x="20566" y="13975"/>
                </a:cubicBezTo>
                <a:cubicBezTo>
                  <a:pt x="20567" y="13973"/>
                  <a:pt x="20568" y="13967"/>
                  <a:pt x="20570" y="13965"/>
                </a:cubicBezTo>
                <a:cubicBezTo>
                  <a:pt x="20637" y="13806"/>
                  <a:pt x="20697" y="13483"/>
                  <a:pt x="20732" y="13136"/>
                </a:cubicBezTo>
                <a:cubicBezTo>
                  <a:pt x="20735" y="13106"/>
                  <a:pt x="20739" y="13078"/>
                  <a:pt x="20741" y="13048"/>
                </a:cubicBezTo>
                <a:cubicBezTo>
                  <a:pt x="20765" y="12757"/>
                  <a:pt x="20771" y="12457"/>
                  <a:pt x="20746" y="12229"/>
                </a:cubicBezTo>
                <a:cubicBezTo>
                  <a:pt x="20717" y="11958"/>
                  <a:pt x="20630" y="11521"/>
                  <a:pt x="20552" y="11257"/>
                </a:cubicBezTo>
                <a:cubicBezTo>
                  <a:pt x="20503" y="11093"/>
                  <a:pt x="20467" y="10983"/>
                  <a:pt x="20425" y="10897"/>
                </a:cubicBezTo>
                <a:cubicBezTo>
                  <a:pt x="20397" y="10839"/>
                  <a:pt x="20367" y="10793"/>
                  <a:pt x="20328" y="10750"/>
                </a:cubicBezTo>
                <a:cubicBezTo>
                  <a:pt x="20309" y="10728"/>
                  <a:pt x="20287" y="10708"/>
                  <a:pt x="20264" y="10687"/>
                </a:cubicBezTo>
                <a:cubicBezTo>
                  <a:pt x="20263" y="10687"/>
                  <a:pt x="20264" y="10686"/>
                  <a:pt x="20264" y="10686"/>
                </a:cubicBezTo>
                <a:cubicBezTo>
                  <a:pt x="20216" y="10644"/>
                  <a:pt x="20158" y="10601"/>
                  <a:pt x="20084" y="10549"/>
                </a:cubicBezTo>
                <a:lnTo>
                  <a:pt x="19761" y="10319"/>
                </a:lnTo>
                <a:lnTo>
                  <a:pt x="19784" y="8262"/>
                </a:lnTo>
                <a:cubicBezTo>
                  <a:pt x="19790" y="7714"/>
                  <a:pt x="19792" y="7289"/>
                  <a:pt x="19787" y="6954"/>
                </a:cubicBezTo>
                <a:cubicBezTo>
                  <a:pt x="19785" y="6786"/>
                  <a:pt x="19780" y="6641"/>
                  <a:pt x="19773" y="6514"/>
                </a:cubicBezTo>
                <a:cubicBezTo>
                  <a:pt x="19757" y="6196"/>
                  <a:pt x="19725" y="5992"/>
                  <a:pt x="19669" y="5834"/>
                </a:cubicBezTo>
                <a:cubicBezTo>
                  <a:pt x="19658" y="5802"/>
                  <a:pt x="19646" y="5773"/>
                  <a:pt x="19632" y="5744"/>
                </a:cubicBezTo>
                <a:cubicBezTo>
                  <a:pt x="19632" y="5744"/>
                  <a:pt x="19632" y="5744"/>
                  <a:pt x="19632" y="5744"/>
                </a:cubicBezTo>
                <a:cubicBezTo>
                  <a:pt x="19619" y="5715"/>
                  <a:pt x="19605" y="5688"/>
                  <a:pt x="19589" y="5662"/>
                </a:cubicBezTo>
                <a:cubicBezTo>
                  <a:pt x="19574" y="5635"/>
                  <a:pt x="19559" y="5610"/>
                  <a:pt x="19541" y="5584"/>
                </a:cubicBezTo>
                <a:cubicBezTo>
                  <a:pt x="19506" y="5534"/>
                  <a:pt x="19466" y="5484"/>
                  <a:pt x="19422" y="5431"/>
                </a:cubicBezTo>
                <a:cubicBezTo>
                  <a:pt x="19404" y="5409"/>
                  <a:pt x="19385" y="5390"/>
                  <a:pt x="19367" y="5372"/>
                </a:cubicBezTo>
                <a:cubicBezTo>
                  <a:pt x="19349" y="5353"/>
                  <a:pt x="19331" y="5336"/>
                  <a:pt x="19311" y="5320"/>
                </a:cubicBezTo>
                <a:cubicBezTo>
                  <a:pt x="19311" y="5320"/>
                  <a:pt x="19310" y="5320"/>
                  <a:pt x="19310" y="5319"/>
                </a:cubicBezTo>
                <a:cubicBezTo>
                  <a:pt x="19290" y="5303"/>
                  <a:pt x="19269" y="5287"/>
                  <a:pt x="19246" y="5272"/>
                </a:cubicBezTo>
                <a:cubicBezTo>
                  <a:pt x="19223" y="5257"/>
                  <a:pt x="19198" y="5243"/>
                  <a:pt x="19170" y="5229"/>
                </a:cubicBezTo>
                <a:cubicBezTo>
                  <a:pt x="19116" y="5200"/>
                  <a:pt x="19052" y="5172"/>
                  <a:pt x="18972" y="5142"/>
                </a:cubicBezTo>
                <a:cubicBezTo>
                  <a:pt x="18971" y="5142"/>
                  <a:pt x="18970" y="5141"/>
                  <a:pt x="18970" y="5141"/>
                </a:cubicBezTo>
                <a:cubicBezTo>
                  <a:pt x="18955" y="5135"/>
                  <a:pt x="18932" y="5128"/>
                  <a:pt x="18916" y="5122"/>
                </a:cubicBezTo>
                <a:cubicBezTo>
                  <a:pt x="18846" y="5097"/>
                  <a:pt x="18771" y="5072"/>
                  <a:pt x="18675" y="5041"/>
                </a:cubicBezTo>
                <a:cubicBezTo>
                  <a:pt x="18673" y="5041"/>
                  <a:pt x="18673" y="5040"/>
                  <a:pt x="18671" y="5039"/>
                </a:cubicBezTo>
                <a:cubicBezTo>
                  <a:pt x="18309" y="4924"/>
                  <a:pt x="18117" y="4875"/>
                  <a:pt x="17794" y="4871"/>
                </a:cubicBezTo>
                <a:lnTo>
                  <a:pt x="17016" y="4913"/>
                </a:lnTo>
                <a:cubicBezTo>
                  <a:pt x="16803" y="4924"/>
                  <a:pt x="16632" y="4933"/>
                  <a:pt x="16487" y="4939"/>
                </a:cubicBezTo>
                <a:cubicBezTo>
                  <a:pt x="16158" y="4958"/>
                  <a:pt x="15988" y="4957"/>
                  <a:pt x="15872" y="4935"/>
                </a:cubicBezTo>
                <a:cubicBezTo>
                  <a:pt x="15833" y="4929"/>
                  <a:pt x="15800" y="4921"/>
                  <a:pt x="15773" y="4911"/>
                </a:cubicBezTo>
                <a:cubicBezTo>
                  <a:pt x="15758" y="4906"/>
                  <a:pt x="15743" y="4900"/>
                  <a:pt x="15726" y="4896"/>
                </a:cubicBezTo>
                <a:cubicBezTo>
                  <a:pt x="15621" y="4872"/>
                  <a:pt x="15490" y="4868"/>
                  <a:pt x="15240" y="4881"/>
                </a:cubicBezTo>
                <a:cubicBezTo>
                  <a:pt x="15140" y="4886"/>
                  <a:pt x="15024" y="4894"/>
                  <a:pt x="14881" y="4905"/>
                </a:cubicBezTo>
                <a:cubicBezTo>
                  <a:pt x="14877" y="4905"/>
                  <a:pt x="14875" y="4906"/>
                  <a:pt x="14872" y="4906"/>
                </a:cubicBezTo>
                <a:cubicBezTo>
                  <a:pt x="14774" y="4913"/>
                  <a:pt x="14681" y="4919"/>
                  <a:pt x="14594" y="4923"/>
                </a:cubicBezTo>
                <a:cubicBezTo>
                  <a:pt x="14592" y="4923"/>
                  <a:pt x="14589" y="4924"/>
                  <a:pt x="14587" y="4924"/>
                </a:cubicBezTo>
                <a:cubicBezTo>
                  <a:pt x="14321" y="4938"/>
                  <a:pt x="14121" y="4940"/>
                  <a:pt x="14100" y="4926"/>
                </a:cubicBezTo>
                <a:cubicBezTo>
                  <a:pt x="14094" y="4923"/>
                  <a:pt x="14089" y="4908"/>
                  <a:pt x="14084" y="4883"/>
                </a:cubicBezTo>
                <a:cubicBezTo>
                  <a:pt x="14079" y="4859"/>
                  <a:pt x="14075" y="4824"/>
                  <a:pt x="14070" y="4781"/>
                </a:cubicBezTo>
                <a:cubicBezTo>
                  <a:pt x="14070" y="4779"/>
                  <a:pt x="14069" y="4775"/>
                  <a:pt x="14069" y="4773"/>
                </a:cubicBezTo>
                <a:cubicBezTo>
                  <a:pt x="14002" y="4162"/>
                  <a:pt x="13963" y="1918"/>
                  <a:pt x="14035" y="1892"/>
                </a:cubicBezTo>
                <a:cubicBezTo>
                  <a:pt x="14035" y="1891"/>
                  <a:pt x="14036" y="1891"/>
                  <a:pt x="14036" y="1891"/>
                </a:cubicBezTo>
                <a:cubicBezTo>
                  <a:pt x="14041" y="1889"/>
                  <a:pt x="14044" y="1885"/>
                  <a:pt x="14049" y="1879"/>
                </a:cubicBezTo>
                <a:cubicBezTo>
                  <a:pt x="14053" y="1874"/>
                  <a:pt x="14058" y="1867"/>
                  <a:pt x="14063" y="1858"/>
                </a:cubicBezTo>
                <a:cubicBezTo>
                  <a:pt x="14063" y="1857"/>
                  <a:pt x="14064" y="1857"/>
                  <a:pt x="14064" y="1857"/>
                </a:cubicBezTo>
                <a:cubicBezTo>
                  <a:pt x="14064" y="1856"/>
                  <a:pt x="14064" y="1856"/>
                  <a:pt x="14064" y="1856"/>
                </a:cubicBezTo>
                <a:cubicBezTo>
                  <a:pt x="14072" y="1838"/>
                  <a:pt x="14080" y="1812"/>
                  <a:pt x="14087" y="1783"/>
                </a:cubicBezTo>
                <a:cubicBezTo>
                  <a:pt x="14087" y="1782"/>
                  <a:pt x="14088" y="1780"/>
                  <a:pt x="14088" y="1780"/>
                </a:cubicBezTo>
                <a:cubicBezTo>
                  <a:pt x="14095" y="1750"/>
                  <a:pt x="14099" y="1716"/>
                  <a:pt x="14103" y="1680"/>
                </a:cubicBezTo>
                <a:cubicBezTo>
                  <a:pt x="14107" y="1642"/>
                  <a:pt x="14108" y="1601"/>
                  <a:pt x="14108" y="1559"/>
                </a:cubicBezTo>
                <a:cubicBezTo>
                  <a:pt x="14108" y="1505"/>
                  <a:pt x="14114" y="1453"/>
                  <a:pt x="14121" y="1403"/>
                </a:cubicBezTo>
                <a:cubicBezTo>
                  <a:pt x="14141" y="1259"/>
                  <a:pt x="14188" y="1136"/>
                  <a:pt x="14267" y="1033"/>
                </a:cubicBezTo>
                <a:cubicBezTo>
                  <a:pt x="14293" y="999"/>
                  <a:pt x="14315" y="964"/>
                  <a:pt x="14334" y="930"/>
                </a:cubicBezTo>
                <a:cubicBezTo>
                  <a:pt x="14340" y="919"/>
                  <a:pt x="14346" y="908"/>
                  <a:pt x="14351" y="898"/>
                </a:cubicBezTo>
                <a:cubicBezTo>
                  <a:pt x="14363" y="874"/>
                  <a:pt x="14374" y="851"/>
                  <a:pt x="14383" y="828"/>
                </a:cubicBezTo>
                <a:cubicBezTo>
                  <a:pt x="14387" y="816"/>
                  <a:pt x="14390" y="804"/>
                  <a:pt x="14394" y="793"/>
                </a:cubicBezTo>
                <a:cubicBezTo>
                  <a:pt x="14401" y="772"/>
                  <a:pt x="14406" y="750"/>
                  <a:pt x="14411" y="730"/>
                </a:cubicBezTo>
                <a:cubicBezTo>
                  <a:pt x="14418" y="692"/>
                  <a:pt x="14423" y="656"/>
                  <a:pt x="14422" y="620"/>
                </a:cubicBezTo>
                <a:cubicBezTo>
                  <a:pt x="14418" y="384"/>
                  <a:pt x="14236" y="189"/>
                  <a:pt x="13907" y="82"/>
                </a:cubicBezTo>
                <a:cubicBezTo>
                  <a:pt x="13732" y="30"/>
                  <a:pt x="13507" y="5"/>
                  <a:pt x="13155" y="0"/>
                </a:cubicBezTo>
                <a:close/>
                <a:moveTo>
                  <a:pt x="13180" y="586"/>
                </a:moveTo>
                <a:cubicBezTo>
                  <a:pt x="13227" y="588"/>
                  <a:pt x="13257" y="592"/>
                  <a:pt x="13270" y="600"/>
                </a:cubicBezTo>
                <a:cubicBezTo>
                  <a:pt x="13324" y="632"/>
                  <a:pt x="13303" y="738"/>
                  <a:pt x="13209" y="923"/>
                </a:cubicBezTo>
                <a:cubicBezTo>
                  <a:pt x="13100" y="1139"/>
                  <a:pt x="13080" y="1288"/>
                  <a:pt x="13118" y="1616"/>
                </a:cubicBezTo>
                <a:cubicBezTo>
                  <a:pt x="13198" y="2318"/>
                  <a:pt x="13236" y="2882"/>
                  <a:pt x="13273" y="3873"/>
                </a:cubicBezTo>
                <a:cubicBezTo>
                  <a:pt x="13292" y="4395"/>
                  <a:pt x="13285" y="4831"/>
                  <a:pt x="13256" y="4841"/>
                </a:cubicBezTo>
                <a:cubicBezTo>
                  <a:pt x="13228" y="4852"/>
                  <a:pt x="13053" y="4781"/>
                  <a:pt x="12866" y="4685"/>
                </a:cubicBezTo>
                <a:cubicBezTo>
                  <a:pt x="12411" y="4451"/>
                  <a:pt x="11933" y="4382"/>
                  <a:pt x="10729" y="4380"/>
                </a:cubicBezTo>
                <a:lnTo>
                  <a:pt x="9746" y="4377"/>
                </a:lnTo>
                <a:lnTo>
                  <a:pt x="9725" y="3328"/>
                </a:lnTo>
                <a:cubicBezTo>
                  <a:pt x="9711" y="2666"/>
                  <a:pt x="9734" y="2258"/>
                  <a:pt x="9784" y="2222"/>
                </a:cubicBezTo>
                <a:cubicBezTo>
                  <a:pt x="9891" y="2145"/>
                  <a:pt x="9796" y="1463"/>
                  <a:pt x="9656" y="1297"/>
                </a:cubicBezTo>
                <a:cubicBezTo>
                  <a:pt x="9496" y="1107"/>
                  <a:pt x="9524" y="944"/>
                  <a:pt x="9727" y="868"/>
                </a:cubicBezTo>
                <a:cubicBezTo>
                  <a:pt x="9828" y="831"/>
                  <a:pt x="10231" y="790"/>
                  <a:pt x="10662" y="773"/>
                </a:cubicBezTo>
                <a:cubicBezTo>
                  <a:pt x="11079" y="757"/>
                  <a:pt x="11818" y="700"/>
                  <a:pt x="12305" y="648"/>
                </a:cubicBezTo>
                <a:cubicBezTo>
                  <a:pt x="12752" y="600"/>
                  <a:pt x="13041" y="580"/>
                  <a:pt x="13180" y="586"/>
                </a:cubicBezTo>
                <a:close/>
                <a:moveTo>
                  <a:pt x="12548" y="4736"/>
                </a:moveTo>
                <a:lnTo>
                  <a:pt x="12690" y="4932"/>
                </a:lnTo>
                <a:cubicBezTo>
                  <a:pt x="12768" y="5039"/>
                  <a:pt x="12810" y="5140"/>
                  <a:pt x="12783" y="5156"/>
                </a:cubicBezTo>
                <a:cubicBezTo>
                  <a:pt x="12755" y="5171"/>
                  <a:pt x="12203" y="5221"/>
                  <a:pt x="11555" y="5265"/>
                </a:cubicBezTo>
                <a:cubicBezTo>
                  <a:pt x="10906" y="5309"/>
                  <a:pt x="10264" y="5356"/>
                  <a:pt x="10129" y="5369"/>
                </a:cubicBezTo>
                <a:cubicBezTo>
                  <a:pt x="9993" y="5383"/>
                  <a:pt x="9863" y="5375"/>
                  <a:pt x="9840" y="5353"/>
                </a:cubicBezTo>
                <a:cubicBezTo>
                  <a:pt x="9780" y="5296"/>
                  <a:pt x="9747" y="4830"/>
                  <a:pt x="9801" y="4798"/>
                </a:cubicBezTo>
                <a:cubicBezTo>
                  <a:pt x="9826" y="4783"/>
                  <a:pt x="10455" y="4763"/>
                  <a:pt x="11198" y="4754"/>
                </a:cubicBezTo>
                <a:lnTo>
                  <a:pt x="12548" y="4736"/>
                </a:lnTo>
                <a:close/>
                <a:moveTo>
                  <a:pt x="8871" y="4949"/>
                </a:moveTo>
                <a:cubicBezTo>
                  <a:pt x="8903" y="4950"/>
                  <a:pt x="8924" y="4952"/>
                  <a:pt x="8931" y="4957"/>
                </a:cubicBezTo>
                <a:cubicBezTo>
                  <a:pt x="9032" y="5020"/>
                  <a:pt x="9063" y="5381"/>
                  <a:pt x="8970" y="5427"/>
                </a:cubicBezTo>
                <a:cubicBezTo>
                  <a:pt x="8920" y="5452"/>
                  <a:pt x="8605" y="5488"/>
                  <a:pt x="8272" y="5506"/>
                </a:cubicBezTo>
                <a:cubicBezTo>
                  <a:pt x="7732" y="5535"/>
                  <a:pt x="7660" y="5529"/>
                  <a:pt x="7612" y="5454"/>
                </a:cubicBezTo>
                <a:cubicBezTo>
                  <a:pt x="7580" y="5404"/>
                  <a:pt x="7620" y="5302"/>
                  <a:pt x="7709" y="5204"/>
                </a:cubicBezTo>
                <a:cubicBezTo>
                  <a:pt x="7847" y="5052"/>
                  <a:pt x="7906" y="5032"/>
                  <a:pt x="8371" y="4982"/>
                </a:cubicBezTo>
                <a:cubicBezTo>
                  <a:pt x="8582" y="4959"/>
                  <a:pt x="8776" y="4947"/>
                  <a:pt x="8871" y="4949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31" name="Shape 13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AT THE AIRPORT (DEPARTURE)</a:t>
            </a:r>
          </a:p>
        </p:txBody>
      </p:sp>
      <p:sp>
        <p:nvSpPr>
          <p:cNvPr id="132" name="Shape 132"/>
          <p:cNvSpPr/>
          <p:nvPr/>
        </p:nvSpPr>
        <p:spPr>
          <a:xfrm>
            <a:off x="1347350" y="4244050"/>
            <a:ext cx="5897038" cy="1155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marL="774700" indent="-774700" algn="l">
              <a:buSzPct val="35000"/>
              <a:buBlip>
                <a:blip r:embed="rId3"/>
              </a:buBlip>
              <a:defRPr sz="6100" i="0">
                <a:latin typeface="+mn-lt"/>
                <a:ea typeface="+mn-ea"/>
                <a:cs typeface="+mn-cs"/>
                <a:sym typeface="Avenir Next"/>
              </a:defRPr>
            </a:lvl1pPr>
          </a:lstStyle>
          <a:p>
            <a:r>
              <a:t>DEPARTURE</a:t>
            </a:r>
          </a:p>
        </p:txBody>
      </p:sp>
      <p:sp>
        <p:nvSpPr>
          <p:cNvPr id="133" name="Shape 133"/>
          <p:cNvSpPr/>
          <p:nvPr/>
        </p:nvSpPr>
        <p:spPr>
          <a:xfrm>
            <a:off x="1347350" y="5557517"/>
            <a:ext cx="5897038" cy="1155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marL="774700" indent="-774700" algn="l">
              <a:buSzPct val="35000"/>
              <a:buBlip>
                <a:blip r:embed="rId3"/>
              </a:buBlip>
              <a:defRPr sz="6100" i="0">
                <a:latin typeface="+mn-lt"/>
                <a:ea typeface="+mn-ea"/>
                <a:cs typeface="+mn-cs"/>
                <a:sym typeface="Avenir Next"/>
              </a:defRPr>
            </a:lvl1pPr>
          </a:lstStyle>
          <a:p>
            <a:r>
              <a:t>CHECK IN</a:t>
            </a:r>
          </a:p>
        </p:txBody>
      </p:sp>
      <p:sp>
        <p:nvSpPr>
          <p:cNvPr id="134" name="Shape 134"/>
          <p:cNvSpPr/>
          <p:nvPr/>
        </p:nvSpPr>
        <p:spPr>
          <a:xfrm>
            <a:off x="6272653" y="5474167"/>
            <a:ext cx="5897038" cy="1155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marL="774700" indent="-774700" algn="l">
              <a:buSzPct val="35000"/>
              <a:buBlip>
                <a:blip r:embed="rId3"/>
              </a:buBlip>
              <a:defRPr sz="6100" i="0">
                <a:latin typeface="+mn-lt"/>
                <a:ea typeface="+mn-ea"/>
                <a:cs typeface="+mn-cs"/>
                <a:sym typeface="Avenir Next"/>
              </a:defRPr>
            </a:lvl1pPr>
          </a:lstStyle>
          <a:p>
            <a:r>
              <a:t>PASSPORT</a:t>
            </a:r>
          </a:p>
        </p:txBody>
      </p:sp>
      <p:sp>
        <p:nvSpPr>
          <p:cNvPr id="135" name="Shape 135"/>
          <p:cNvSpPr/>
          <p:nvPr/>
        </p:nvSpPr>
        <p:spPr>
          <a:xfrm>
            <a:off x="1347350" y="2689405"/>
            <a:ext cx="5897038" cy="1155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marL="774700" indent="-774700" algn="l">
              <a:buSzPct val="35000"/>
              <a:buBlip>
                <a:blip r:embed="rId3"/>
              </a:buBlip>
              <a:defRPr sz="6100" i="0">
                <a:latin typeface="+mn-lt"/>
                <a:ea typeface="+mn-ea"/>
                <a:cs typeface="+mn-cs"/>
                <a:sym typeface="Avenir Next"/>
              </a:defRPr>
            </a:lvl1pPr>
          </a:lstStyle>
          <a:p>
            <a:r>
              <a:t>TERMINAL</a:t>
            </a:r>
          </a:p>
        </p:txBody>
      </p:sp>
      <p:sp>
        <p:nvSpPr>
          <p:cNvPr id="136" name="Shape 136"/>
          <p:cNvSpPr/>
          <p:nvPr/>
        </p:nvSpPr>
        <p:spPr>
          <a:xfrm>
            <a:off x="1292952" y="6770482"/>
            <a:ext cx="7925423" cy="1155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marL="774700" indent="-774700" algn="l">
              <a:buSzPct val="35000"/>
              <a:buBlip>
                <a:blip r:embed="rId3"/>
              </a:buBlip>
              <a:defRPr sz="6100" i="0">
                <a:latin typeface="+mn-lt"/>
                <a:ea typeface="+mn-ea"/>
                <a:cs typeface="+mn-cs"/>
                <a:sym typeface="Avenir Next"/>
              </a:defRPr>
            </a:lvl1pPr>
          </a:lstStyle>
          <a:p>
            <a:r>
              <a:t>LUGGAGE (HAND)</a:t>
            </a:r>
          </a:p>
        </p:txBody>
      </p:sp>
      <p:sp>
        <p:nvSpPr>
          <p:cNvPr id="137" name="Shape 137"/>
          <p:cNvSpPr/>
          <p:nvPr/>
        </p:nvSpPr>
        <p:spPr>
          <a:xfrm>
            <a:off x="11168534" y="6497494"/>
            <a:ext cx="4309722" cy="1155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marL="774700" indent="-774700" algn="l">
              <a:buSzPct val="35000"/>
              <a:buBlip>
                <a:blip r:embed="rId3"/>
              </a:buBlip>
              <a:defRPr sz="6100" i="0">
                <a:latin typeface="+mn-lt"/>
                <a:ea typeface="+mn-ea"/>
                <a:cs typeface="+mn-cs"/>
                <a:sym typeface="Avenir Next"/>
              </a:defRPr>
            </a:lvl1pPr>
          </a:lstStyle>
          <a:p>
            <a:r>
              <a:t>TROLLEY</a:t>
            </a:r>
          </a:p>
        </p:txBody>
      </p:sp>
      <p:sp>
        <p:nvSpPr>
          <p:cNvPr id="138" name="Shape 138"/>
          <p:cNvSpPr/>
          <p:nvPr/>
        </p:nvSpPr>
        <p:spPr>
          <a:xfrm>
            <a:off x="11207390" y="5474167"/>
            <a:ext cx="5897038" cy="1155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marL="774700" indent="-774700" algn="l">
              <a:buSzPct val="35000"/>
              <a:buBlip>
                <a:blip r:embed="rId3"/>
              </a:buBlip>
              <a:defRPr sz="6100" i="0">
                <a:latin typeface="+mn-lt"/>
                <a:ea typeface="+mn-ea"/>
                <a:cs typeface="+mn-cs"/>
                <a:sym typeface="Avenir Next"/>
              </a:defRPr>
            </a:lvl1pPr>
          </a:lstStyle>
          <a:p>
            <a:r>
              <a:t>SUITCASE</a:t>
            </a:r>
          </a:p>
        </p:txBody>
      </p:sp>
      <p:sp>
        <p:nvSpPr>
          <p:cNvPr id="139" name="Shape 139"/>
          <p:cNvSpPr/>
          <p:nvPr/>
        </p:nvSpPr>
        <p:spPr>
          <a:xfrm>
            <a:off x="1381071" y="10785360"/>
            <a:ext cx="7749185" cy="1155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marL="774700" indent="-774700" algn="l">
              <a:buSzPct val="35000"/>
              <a:buBlip>
                <a:blip r:embed="rId3"/>
              </a:buBlip>
              <a:defRPr sz="6100" i="0">
                <a:latin typeface="+mn-lt"/>
                <a:ea typeface="+mn-ea"/>
                <a:cs typeface="+mn-cs"/>
                <a:sym typeface="Avenir Next"/>
              </a:defRPr>
            </a:lvl1pPr>
          </a:lstStyle>
          <a:p>
            <a:r>
              <a:t>STAFF (AIRLINE)</a:t>
            </a:r>
          </a:p>
        </p:txBody>
      </p:sp>
      <p:sp>
        <p:nvSpPr>
          <p:cNvPr id="140" name="Shape 140"/>
          <p:cNvSpPr/>
          <p:nvPr/>
        </p:nvSpPr>
        <p:spPr>
          <a:xfrm>
            <a:off x="1381071" y="8258929"/>
            <a:ext cx="7749185" cy="1155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marL="774700" indent="-774700" algn="l">
              <a:buSzPct val="35000"/>
              <a:buBlip>
                <a:blip r:embed="rId3"/>
              </a:buBlip>
              <a:defRPr sz="6100" i="0">
                <a:latin typeface="+mn-lt"/>
                <a:ea typeface="+mn-ea"/>
                <a:cs typeface="+mn-cs"/>
                <a:sym typeface="Avenir Next"/>
              </a:defRPr>
            </a:lvl1pPr>
          </a:lstStyle>
          <a:p>
            <a:r>
              <a:t>BOARDING CARD</a:t>
            </a:r>
          </a:p>
        </p:txBody>
      </p:sp>
      <p:sp>
        <p:nvSpPr>
          <p:cNvPr id="141" name="Shape 141"/>
          <p:cNvSpPr/>
          <p:nvPr/>
        </p:nvSpPr>
        <p:spPr>
          <a:xfrm>
            <a:off x="1347350" y="9522144"/>
            <a:ext cx="5897038" cy="1155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marL="774700" indent="-774700" algn="l">
              <a:buSzPct val="35000"/>
              <a:buBlip>
                <a:blip r:embed="rId3"/>
              </a:buBlip>
              <a:defRPr sz="6100" i="0">
                <a:latin typeface="+mn-lt"/>
                <a:ea typeface="+mn-ea"/>
                <a:cs typeface="+mn-cs"/>
                <a:sym typeface="Avenir Next"/>
              </a:defRPr>
            </a:lvl1pPr>
          </a:lstStyle>
          <a:p>
            <a:r>
              <a:t>GATE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AT THE AIRPORT (DEPARTURE)</a:t>
            </a:r>
          </a:p>
        </p:txBody>
      </p:sp>
      <p:sp>
        <p:nvSpPr>
          <p:cNvPr id="144" name="Shape 144"/>
          <p:cNvSpPr/>
          <p:nvPr/>
        </p:nvSpPr>
        <p:spPr>
          <a:xfrm>
            <a:off x="1511714" y="4991881"/>
            <a:ext cx="7749185" cy="1155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marL="774700" indent="-774700" algn="l">
              <a:buSzPct val="35000"/>
              <a:buBlip>
                <a:blip r:embed="rId2"/>
              </a:buBlip>
              <a:defRPr sz="6100" i="0">
                <a:latin typeface="+mn-lt"/>
                <a:ea typeface="+mn-ea"/>
                <a:cs typeface="+mn-cs"/>
                <a:sym typeface="Avenir Next"/>
              </a:defRPr>
            </a:lvl1pPr>
          </a:lstStyle>
          <a:p>
            <a:r>
              <a:t>CREW (CABIN)</a:t>
            </a:r>
          </a:p>
        </p:txBody>
      </p:sp>
      <p:sp>
        <p:nvSpPr>
          <p:cNvPr id="145" name="Shape 145"/>
          <p:cNvSpPr/>
          <p:nvPr/>
        </p:nvSpPr>
        <p:spPr>
          <a:xfrm>
            <a:off x="1501422" y="6644659"/>
            <a:ext cx="5897038" cy="1155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marL="774700" indent="-774700" algn="l">
              <a:buSzPct val="35000"/>
              <a:buBlip>
                <a:blip r:embed="rId2"/>
              </a:buBlip>
              <a:defRPr sz="6100" i="0">
                <a:latin typeface="+mn-lt"/>
                <a:ea typeface="+mn-ea"/>
                <a:cs typeface="+mn-cs"/>
                <a:sym typeface="Avenir Next"/>
              </a:defRPr>
            </a:lvl1pPr>
          </a:lstStyle>
          <a:p>
            <a:r>
              <a:t>SEATBELT</a:t>
            </a:r>
          </a:p>
        </p:txBody>
      </p:sp>
      <p:sp>
        <p:nvSpPr>
          <p:cNvPr id="146" name="Shape 146"/>
          <p:cNvSpPr/>
          <p:nvPr/>
        </p:nvSpPr>
        <p:spPr>
          <a:xfrm>
            <a:off x="1501422" y="3339103"/>
            <a:ext cx="5897038" cy="1155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marL="774700" indent="-774700" algn="l">
              <a:buSzPct val="35000"/>
              <a:buBlip>
                <a:blip r:embed="rId2"/>
              </a:buBlip>
              <a:defRPr sz="6100" i="0">
                <a:latin typeface="+mn-lt"/>
                <a:ea typeface="+mn-ea"/>
                <a:cs typeface="+mn-cs"/>
                <a:sym typeface="Avenir Next"/>
              </a:defRPr>
            </a:lvl1pPr>
          </a:lstStyle>
          <a:p>
            <a:r>
              <a:t>BOARD</a:t>
            </a:r>
          </a:p>
        </p:txBody>
      </p:sp>
      <p:sp>
        <p:nvSpPr>
          <p:cNvPr id="147" name="Shape 147"/>
          <p:cNvSpPr/>
          <p:nvPr/>
        </p:nvSpPr>
        <p:spPr>
          <a:xfrm>
            <a:off x="1501422" y="9743493"/>
            <a:ext cx="5897038" cy="1155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marL="774700" indent="-774700" algn="l">
              <a:buSzPct val="35000"/>
              <a:buBlip>
                <a:blip r:embed="rId2"/>
              </a:buBlip>
              <a:defRPr sz="6100" i="0">
                <a:latin typeface="+mn-lt"/>
                <a:ea typeface="+mn-ea"/>
                <a:cs typeface="+mn-cs"/>
                <a:sym typeface="Avenir Next"/>
              </a:defRPr>
            </a:lvl1pPr>
          </a:lstStyle>
          <a:p>
            <a:r>
              <a:t>AIRCRAFT</a:t>
            </a:r>
          </a:p>
        </p:txBody>
      </p:sp>
      <p:sp>
        <p:nvSpPr>
          <p:cNvPr id="148" name="Shape 148"/>
          <p:cNvSpPr/>
          <p:nvPr/>
        </p:nvSpPr>
        <p:spPr>
          <a:xfrm>
            <a:off x="1501422" y="8297437"/>
            <a:ext cx="5897038" cy="1155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marL="774700" indent="-774700" algn="l">
              <a:buSzPct val="35000"/>
              <a:buBlip>
                <a:blip r:embed="rId2"/>
              </a:buBlip>
              <a:defRPr sz="6100" i="0">
                <a:latin typeface="+mn-lt"/>
                <a:ea typeface="+mn-ea"/>
                <a:cs typeface="+mn-cs"/>
                <a:sym typeface="Avenir Next"/>
              </a:defRPr>
            </a:lvl1pPr>
          </a:lstStyle>
          <a:p>
            <a:r>
              <a:t>DELAY</a:t>
            </a:r>
          </a:p>
        </p:txBody>
      </p:sp>
      <p:pic>
        <p:nvPicPr>
          <p:cNvPr id="149" name="pasted-image.tiff"/>
          <p:cNvPicPr>
            <a:picLocks noChangeAspect="1"/>
          </p:cNvPicPr>
          <p:nvPr/>
        </p:nvPicPr>
        <p:blipFill>
          <a:blip r:embed="rId3">
            <a:extLst/>
          </a:blip>
          <a:srcRect l="29071" t="7184" r="7824" b="9"/>
          <a:stretch>
            <a:fillRect/>
          </a:stretch>
        </p:blipFill>
        <p:spPr>
          <a:xfrm>
            <a:off x="14058353" y="3167190"/>
            <a:ext cx="9621045" cy="106120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5" extrusionOk="0">
                <a:moveTo>
                  <a:pt x="10108" y="0"/>
                </a:moveTo>
                <a:cubicBezTo>
                  <a:pt x="9241" y="-5"/>
                  <a:pt x="8483" y="193"/>
                  <a:pt x="7427" y="702"/>
                </a:cubicBezTo>
                <a:cubicBezTo>
                  <a:pt x="6585" y="1107"/>
                  <a:pt x="6168" y="1434"/>
                  <a:pt x="5861" y="1926"/>
                </a:cubicBezTo>
                <a:cubicBezTo>
                  <a:pt x="5722" y="2149"/>
                  <a:pt x="5455" y="2424"/>
                  <a:pt x="5245" y="2560"/>
                </a:cubicBezTo>
                <a:cubicBezTo>
                  <a:pt x="4523" y="3031"/>
                  <a:pt x="4224" y="3843"/>
                  <a:pt x="4489" y="4617"/>
                </a:cubicBezTo>
                <a:cubicBezTo>
                  <a:pt x="4805" y="5538"/>
                  <a:pt x="4884" y="5690"/>
                  <a:pt x="5160" y="5889"/>
                </a:cubicBezTo>
                <a:cubicBezTo>
                  <a:pt x="5474" y="6117"/>
                  <a:pt x="5591" y="6425"/>
                  <a:pt x="5450" y="6662"/>
                </a:cubicBezTo>
                <a:cubicBezTo>
                  <a:pt x="5380" y="6782"/>
                  <a:pt x="5387" y="6878"/>
                  <a:pt x="5479" y="7064"/>
                </a:cubicBezTo>
                <a:cubicBezTo>
                  <a:pt x="5693" y="7498"/>
                  <a:pt x="5710" y="7731"/>
                  <a:pt x="5569" y="8306"/>
                </a:cubicBezTo>
                <a:cubicBezTo>
                  <a:pt x="5402" y="8985"/>
                  <a:pt x="5456" y="9425"/>
                  <a:pt x="5752" y="9782"/>
                </a:cubicBezTo>
                <a:cubicBezTo>
                  <a:pt x="5868" y="9923"/>
                  <a:pt x="6071" y="10229"/>
                  <a:pt x="6202" y="10463"/>
                </a:cubicBezTo>
                <a:cubicBezTo>
                  <a:pt x="6334" y="10696"/>
                  <a:pt x="6541" y="10996"/>
                  <a:pt x="6663" y="11127"/>
                </a:cubicBezTo>
                <a:cubicBezTo>
                  <a:pt x="6844" y="11322"/>
                  <a:pt x="6862" y="11373"/>
                  <a:pt x="6759" y="11409"/>
                </a:cubicBezTo>
                <a:cubicBezTo>
                  <a:pt x="6690" y="11433"/>
                  <a:pt x="6558" y="11416"/>
                  <a:pt x="6465" y="11371"/>
                </a:cubicBezTo>
                <a:cubicBezTo>
                  <a:pt x="6373" y="11326"/>
                  <a:pt x="6269" y="11289"/>
                  <a:pt x="6236" y="11289"/>
                </a:cubicBezTo>
                <a:cubicBezTo>
                  <a:pt x="6204" y="11289"/>
                  <a:pt x="5890" y="11555"/>
                  <a:pt x="5540" y="11880"/>
                </a:cubicBezTo>
                <a:cubicBezTo>
                  <a:pt x="4480" y="12865"/>
                  <a:pt x="3033" y="14076"/>
                  <a:pt x="2614" y="14340"/>
                </a:cubicBezTo>
                <a:cubicBezTo>
                  <a:pt x="2544" y="14400"/>
                  <a:pt x="2474" y="14459"/>
                  <a:pt x="2407" y="14521"/>
                </a:cubicBezTo>
                <a:cubicBezTo>
                  <a:pt x="2427" y="14589"/>
                  <a:pt x="2374" y="14650"/>
                  <a:pt x="2252" y="14692"/>
                </a:cubicBezTo>
                <a:cubicBezTo>
                  <a:pt x="2241" y="14696"/>
                  <a:pt x="2227" y="14704"/>
                  <a:pt x="2214" y="14709"/>
                </a:cubicBezTo>
                <a:cubicBezTo>
                  <a:pt x="1962" y="14962"/>
                  <a:pt x="1776" y="15185"/>
                  <a:pt x="1806" y="15229"/>
                </a:cubicBezTo>
                <a:cubicBezTo>
                  <a:pt x="1832" y="15267"/>
                  <a:pt x="1784" y="15332"/>
                  <a:pt x="1698" y="15374"/>
                </a:cubicBezTo>
                <a:cubicBezTo>
                  <a:pt x="1548" y="15447"/>
                  <a:pt x="1425" y="15646"/>
                  <a:pt x="1001" y="16497"/>
                </a:cubicBezTo>
                <a:cubicBezTo>
                  <a:pt x="853" y="16794"/>
                  <a:pt x="649" y="17010"/>
                  <a:pt x="387" y="17152"/>
                </a:cubicBezTo>
                <a:cubicBezTo>
                  <a:pt x="349" y="17263"/>
                  <a:pt x="250" y="17407"/>
                  <a:pt x="86" y="17580"/>
                </a:cubicBezTo>
                <a:cubicBezTo>
                  <a:pt x="50" y="17618"/>
                  <a:pt x="27" y="17642"/>
                  <a:pt x="0" y="17669"/>
                </a:cubicBezTo>
                <a:cubicBezTo>
                  <a:pt x="87" y="17721"/>
                  <a:pt x="148" y="17710"/>
                  <a:pt x="273" y="17648"/>
                </a:cubicBezTo>
                <a:cubicBezTo>
                  <a:pt x="446" y="17563"/>
                  <a:pt x="584" y="17528"/>
                  <a:pt x="677" y="17539"/>
                </a:cubicBezTo>
                <a:cubicBezTo>
                  <a:pt x="706" y="17467"/>
                  <a:pt x="739" y="17403"/>
                  <a:pt x="769" y="17387"/>
                </a:cubicBezTo>
                <a:cubicBezTo>
                  <a:pt x="964" y="17277"/>
                  <a:pt x="935" y="17668"/>
                  <a:pt x="690" y="18425"/>
                </a:cubicBezTo>
                <a:cubicBezTo>
                  <a:pt x="531" y="18915"/>
                  <a:pt x="389" y="19580"/>
                  <a:pt x="339" y="20063"/>
                </a:cubicBezTo>
                <a:cubicBezTo>
                  <a:pt x="292" y="20511"/>
                  <a:pt x="218" y="20997"/>
                  <a:pt x="174" y="21143"/>
                </a:cubicBezTo>
                <a:cubicBezTo>
                  <a:pt x="130" y="21289"/>
                  <a:pt x="93" y="21450"/>
                  <a:pt x="93" y="21502"/>
                </a:cubicBezTo>
                <a:cubicBezTo>
                  <a:pt x="92" y="21569"/>
                  <a:pt x="2347" y="21591"/>
                  <a:pt x="9518" y="21595"/>
                </a:cubicBezTo>
                <a:cubicBezTo>
                  <a:pt x="19464" y="21591"/>
                  <a:pt x="21600" y="21572"/>
                  <a:pt x="21600" y="21488"/>
                </a:cubicBezTo>
                <a:cubicBezTo>
                  <a:pt x="21600" y="21428"/>
                  <a:pt x="21560" y="21356"/>
                  <a:pt x="21512" y="21329"/>
                </a:cubicBezTo>
                <a:cubicBezTo>
                  <a:pt x="21462" y="21301"/>
                  <a:pt x="21428" y="21030"/>
                  <a:pt x="21432" y="20699"/>
                </a:cubicBezTo>
                <a:cubicBezTo>
                  <a:pt x="21436" y="20380"/>
                  <a:pt x="21397" y="19955"/>
                  <a:pt x="21345" y="19755"/>
                </a:cubicBezTo>
                <a:cubicBezTo>
                  <a:pt x="21334" y="19711"/>
                  <a:pt x="21330" y="19669"/>
                  <a:pt x="21322" y="19624"/>
                </a:cubicBezTo>
                <a:cubicBezTo>
                  <a:pt x="21310" y="19620"/>
                  <a:pt x="21290" y="19609"/>
                  <a:pt x="21285" y="19612"/>
                </a:cubicBezTo>
                <a:cubicBezTo>
                  <a:pt x="21258" y="19624"/>
                  <a:pt x="21171" y="19454"/>
                  <a:pt x="21093" y="19233"/>
                </a:cubicBezTo>
                <a:cubicBezTo>
                  <a:pt x="21015" y="19012"/>
                  <a:pt x="20895" y="18712"/>
                  <a:pt x="20826" y="18566"/>
                </a:cubicBezTo>
                <a:cubicBezTo>
                  <a:pt x="20679" y="18255"/>
                  <a:pt x="20580" y="17519"/>
                  <a:pt x="20650" y="17356"/>
                </a:cubicBezTo>
                <a:lnTo>
                  <a:pt x="20594" y="17236"/>
                </a:lnTo>
                <a:cubicBezTo>
                  <a:pt x="20503" y="17043"/>
                  <a:pt x="20429" y="16859"/>
                  <a:pt x="20429" y="16827"/>
                </a:cubicBezTo>
                <a:cubicBezTo>
                  <a:pt x="20429" y="16795"/>
                  <a:pt x="20322" y="16636"/>
                  <a:pt x="20191" y="16473"/>
                </a:cubicBezTo>
                <a:cubicBezTo>
                  <a:pt x="20013" y="16250"/>
                  <a:pt x="19723" y="16067"/>
                  <a:pt x="19014" y="15733"/>
                </a:cubicBezTo>
                <a:cubicBezTo>
                  <a:pt x="18612" y="15544"/>
                  <a:pt x="18287" y="15373"/>
                  <a:pt x="18171" y="15293"/>
                </a:cubicBezTo>
                <a:cubicBezTo>
                  <a:pt x="18155" y="15286"/>
                  <a:pt x="18144" y="15280"/>
                  <a:pt x="18128" y="15272"/>
                </a:cubicBezTo>
                <a:cubicBezTo>
                  <a:pt x="17254" y="14868"/>
                  <a:pt x="16482" y="14495"/>
                  <a:pt x="16413" y="14443"/>
                </a:cubicBezTo>
                <a:cubicBezTo>
                  <a:pt x="16343" y="14390"/>
                  <a:pt x="16193" y="14343"/>
                  <a:pt x="16078" y="14338"/>
                </a:cubicBezTo>
                <a:cubicBezTo>
                  <a:pt x="15976" y="14333"/>
                  <a:pt x="15862" y="14289"/>
                  <a:pt x="15805" y="14238"/>
                </a:cubicBezTo>
                <a:cubicBezTo>
                  <a:pt x="15801" y="14237"/>
                  <a:pt x="15798" y="14236"/>
                  <a:pt x="15793" y="14234"/>
                </a:cubicBezTo>
                <a:cubicBezTo>
                  <a:pt x="15452" y="14116"/>
                  <a:pt x="15258" y="13989"/>
                  <a:pt x="15072" y="13761"/>
                </a:cubicBezTo>
                <a:cubicBezTo>
                  <a:pt x="14562" y="13138"/>
                  <a:pt x="14420" y="12903"/>
                  <a:pt x="14492" y="12797"/>
                </a:cubicBezTo>
                <a:cubicBezTo>
                  <a:pt x="14531" y="12740"/>
                  <a:pt x="14541" y="12607"/>
                  <a:pt x="14514" y="12502"/>
                </a:cubicBezTo>
                <a:cubicBezTo>
                  <a:pt x="14356" y="11899"/>
                  <a:pt x="14177" y="11588"/>
                  <a:pt x="13714" y="11113"/>
                </a:cubicBezTo>
                <a:lnTo>
                  <a:pt x="13208" y="10596"/>
                </a:lnTo>
                <a:lnTo>
                  <a:pt x="13263" y="10063"/>
                </a:lnTo>
                <a:cubicBezTo>
                  <a:pt x="13316" y="9544"/>
                  <a:pt x="13329" y="9520"/>
                  <a:pt x="13776" y="9105"/>
                </a:cubicBezTo>
                <a:cubicBezTo>
                  <a:pt x="14106" y="8799"/>
                  <a:pt x="14309" y="8518"/>
                  <a:pt x="14498" y="8108"/>
                </a:cubicBezTo>
                <a:cubicBezTo>
                  <a:pt x="14857" y="7329"/>
                  <a:pt x="14899" y="6950"/>
                  <a:pt x="14656" y="6653"/>
                </a:cubicBezTo>
                <a:cubicBezTo>
                  <a:pt x="14553" y="6526"/>
                  <a:pt x="14460" y="6298"/>
                  <a:pt x="14451" y="6146"/>
                </a:cubicBezTo>
                <a:cubicBezTo>
                  <a:pt x="14431" y="5802"/>
                  <a:pt x="14650" y="5145"/>
                  <a:pt x="14933" y="4694"/>
                </a:cubicBezTo>
                <a:cubicBezTo>
                  <a:pt x="15232" y="4221"/>
                  <a:pt x="15328" y="3253"/>
                  <a:pt x="15115" y="2872"/>
                </a:cubicBezTo>
                <a:cubicBezTo>
                  <a:pt x="14839" y="2378"/>
                  <a:pt x="14474" y="2115"/>
                  <a:pt x="13808" y="1935"/>
                </a:cubicBezTo>
                <a:cubicBezTo>
                  <a:pt x="13586" y="1874"/>
                  <a:pt x="13397" y="1722"/>
                  <a:pt x="13090" y="1360"/>
                </a:cubicBezTo>
                <a:cubicBezTo>
                  <a:pt x="12861" y="1090"/>
                  <a:pt x="12437" y="700"/>
                  <a:pt x="12148" y="495"/>
                </a:cubicBezTo>
                <a:cubicBezTo>
                  <a:pt x="11555" y="72"/>
                  <a:pt x="11289" y="8"/>
                  <a:pt x="10108" y="0"/>
                </a:cubicBezTo>
                <a:close/>
              </a:path>
            </a:pathLst>
          </a:custGeom>
          <a:ln w="25400">
            <a:solidFill>
              <a:srgbClr val="F3F7F5"/>
            </a:solidFill>
            <a:miter lim="400000"/>
          </a:ln>
          <a:effectLst>
            <a:outerShdw blurRad="381000" dist="119618" rotWithShape="0">
              <a:srgbClr val="000000">
                <a:alpha val="75000"/>
              </a:srgbClr>
            </a:outerShdw>
          </a:effectLst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At the airport</a:t>
            </a:r>
          </a:p>
        </p:txBody>
      </p:sp>
      <p:sp>
        <p:nvSpPr>
          <p:cNvPr id="152" name="Shape 152"/>
          <p:cNvSpPr/>
          <p:nvPr/>
        </p:nvSpPr>
        <p:spPr>
          <a:xfrm>
            <a:off x="9243481" y="6294793"/>
            <a:ext cx="5897038" cy="1155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marL="774700" indent="-774700">
              <a:buSzPct val="35000"/>
              <a:buBlip>
                <a:blip r:embed="rId2"/>
              </a:buBlip>
              <a:defRPr sz="6100" i="0">
                <a:latin typeface="+mn-lt"/>
                <a:ea typeface="+mn-ea"/>
                <a:cs typeface="+mn-cs"/>
                <a:sym typeface="Avenir Next"/>
              </a:defRPr>
            </a:lvl1pPr>
          </a:lstStyle>
          <a:p>
            <a:r>
              <a:t>CHARTER</a:t>
            </a:r>
          </a:p>
        </p:txBody>
      </p:sp>
      <p:sp>
        <p:nvSpPr>
          <p:cNvPr id="153" name="Shape 153"/>
          <p:cNvSpPr/>
          <p:nvPr/>
        </p:nvSpPr>
        <p:spPr>
          <a:xfrm>
            <a:off x="4099466" y="3853911"/>
            <a:ext cx="8980705" cy="1155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marL="774700" indent="-774700">
              <a:buSzPct val="35000"/>
              <a:buBlip>
                <a:blip r:embed="rId2"/>
              </a:buBlip>
              <a:defRPr sz="6100" i="0">
                <a:latin typeface="+mn-lt"/>
                <a:ea typeface="+mn-ea"/>
                <a:cs typeface="+mn-cs"/>
                <a:sym typeface="Avenir Next"/>
              </a:defRPr>
            </a:lvl1pPr>
          </a:lstStyle>
          <a:p>
            <a:r>
              <a:t>BAGGAGE RECLAIM</a:t>
            </a:r>
          </a:p>
        </p:txBody>
      </p:sp>
      <p:sp>
        <p:nvSpPr>
          <p:cNvPr id="154" name="Shape 154"/>
          <p:cNvSpPr/>
          <p:nvPr/>
        </p:nvSpPr>
        <p:spPr>
          <a:xfrm>
            <a:off x="16136480" y="6266844"/>
            <a:ext cx="5897038" cy="1155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marL="774700" indent="-774700">
              <a:buSzPct val="35000"/>
              <a:buBlip>
                <a:blip r:embed="rId2"/>
              </a:buBlip>
              <a:defRPr sz="6100" i="0">
                <a:latin typeface="+mn-lt"/>
                <a:ea typeface="+mn-ea"/>
                <a:cs typeface="+mn-cs"/>
                <a:sym typeface="Avenir Next"/>
              </a:defRPr>
            </a:lvl1pPr>
          </a:lstStyle>
          <a:p>
            <a:r>
              <a:t>DUTY-FREE</a:t>
            </a:r>
          </a:p>
        </p:txBody>
      </p:sp>
      <p:sp>
        <p:nvSpPr>
          <p:cNvPr id="155" name="Shape 155"/>
          <p:cNvSpPr/>
          <p:nvPr/>
        </p:nvSpPr>
        <p:spPr>
          <a:xfrm>
            <a:off x="1720416" y="6294793"/>
            <a:ext cx="6527104" cy="1155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marL="774700" indent="-774700">
              <a:buSzPct val="35000"/>
              <a:buBlip>
                <a:blip r:embed="rId2"/>
              </a:buBlip>
              <a:defRPr sz="6100" i="0">
                <a:latin typeface="+mn-lt"/>
                <a:ea typeface="+mn-ea"/>
                <a:cs typeface="+mn-cs"/>
                <a:sym typeface="Avenir Next"/>
              </a:defRPr>
            </a:lvl1pPr>
          </a:lstStyle>
          <a:p>
            <a:r>
              <a:t>DESTINATION</a:t>
            </a:r>
          </a:p>
        </p:txBody>
      </p:sp>
      <p:pic>
        <p:nvPicPr>
          <p:cNvPr id="156" name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540110" y="7317084"/>
            <a:ext cx="7303780" cy="5998782"/>
          </a:xfrm>
          <a:prstGeom prst="rect">
            <a:avLst/>
          </a:prstGeom>
          <a:ln w="12700">
            <a:miter lim="400000"/>
          </a:ln>
        </p:spPr>
      </p:pic>
      <p:sp>
        <p:nvSpPr>
          <p:cNvPr id="157" name="Shape 157"/>
          <p:cNvSpPr/>
          <p:nvPr/>
        </p:nvSpPr>
        <p:spPr>
          <a:xfrm>
            <a:off x="13702126" y="3853911"/>
            <a:ext cx="5897038" cy="1155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marL="774700" indent="-774700">
              <a:buSzPct val="35000"/>
              <a:buBlip>
                <a:blip r:embed="rId2"/>
              </a:buBlip>
              <a:defRPr sz="6100" i="0">
                <a:latin typeface="+mn-lt"/>
                <a:ea typeface="+mn-ea"/>
                <a:cs typeface="+mn-cs"/>
                <a:sym typeface="Avenir Next"/>
              </a:defRPr>
            </a:lvl1pPr>
          </a:lstStyle>
          <a:p>
            <a:r>
              <a:t>PASSENGER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VERBS - AT THE AIRPORT</a:t>
            </a:r>
          </a:p>
        </p:txBody>
      </p:sp>
      <p:sp>
        <p:nvSpPr>
          <p:cNvPr id="160" name="Shape 160"/>
          <p:cNvSpPr/>
          <p:nvPr/>
        </p:nvSpPr>
        <p:spPr>
          <a:xfrm>
            <a:off x="3904558" y="4413745"/>
            <a:ext cx="5897039" cy="1155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marL="774700" indent="-774700" algn="l">
              <a:buSzPct val="35000"/>
              <a:buBlip>
                <a:blip r:embed="rId2"/>
              </a:buBlip>
              <a:defRPr sz="6100" i="0">
                <a:latin typeface="+mn-lt"/>
                <a:ea typeface="+mn-ea"/>
                <a:cs typeface="+mn-cs"/>
                <a:sym typeface="Avenir Next"/>
              </a:defRPr>
            </a:lvl1pPr>
          </a:lstStyle>
          <a:p>
            <a:r>
              <a:t>TAKE OFF</a:t>
            </a:r>
          </a:p>
        </p:txBody>
      </p:sp>
      <p:sp>
        <p:nvSpPr>
          <p:cNvPr id="161" name="Shape 161"/>
          <p:cNvSpPr/>
          <p:nvPr/>
        </p:nvSpPr>
        <p:spPr>
          <a:xfrm>
            <a:off x="14294115" y="4413745"/>
            <a:ext cx="6185327" cy="1155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marL="774700" indent="-774700" algn="l">
              <a:buSzPct val="35000"/>
              <a:buBlip>
                <a:blip r:embed="rId2"/>
              </a:buBlip>
              <a:defRPr sz="6100" i="0">
                <a:latin typeface="+mn-lt"/>
                <a:ea typeface="+mn-ea"/>
                <a:cs typeface="+mn-cs"/>
                <a:sym typeface="Avenir Next"/>
              </a:defRPr>
            </a:lvl1pPr>
          </a:lstStyle>
          <a:p>
            <a:r>
              <a:t>PLANE LANDS</a:t>
            </a:r>
          </a:p>
        </p:txBody>
      </p:sp>
      <p:sp>
        <p:nvSpPr>
          <p:cNvPr id="162" name="Shape 162"/>
          <p:cNvSpPr/>
          <p:nvPr/>
        </p:nvSpPr>
        <p:spPr>
          <a:xfrm>
            <a:off x="3904558" y="8395941"/>
            <a:ext cx="5897038" cy="1155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marL="774700" indent="-774700" algn="l">
              <a:buSzPct val="35000"/>
              <a:buBlip>
                <a:blip r:embed="rId2"/>
              </a:buBlip>
              <a:defRPr sz="6100" i="0">
                <a:latin typeface="+mn-lt"/>
                <a:ea typeface="+mn-ea"/>
                <a:cs typeface="+mn-cs"/>
                <a:sym typeface="Avenir Next"/>
              </a:defRPr>
            </a:lvl1pPr>
          </a:lstStyle>
          <a:p>
            <a:r>
              <a:t>FLY</a:t>
            </a:r>
          </a:p>
        </p:txBody>
      </p:sp>
      <p:sp>
        <p:nvSpPr>
          <p:cNvPr id="163" name="Shape 163"/>
          <p:cNvSpPr/>
          <p:nvPr/>
        </p:nvSpPr>
        <p:spPr>
          <a:xfrm>
            <a:off x="3904558" y="6591386"/>
            <a:ext cx="5897039" cy="1155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marL="774700" indent="-774700" algn="l">
              <a:buSzPct val="35000"/>
              <a:buBlip>
                <a:blip r:embed="rId2"/>
              </a:buBlip>
              <a:defRPr sz="6100" i="0">
                <a:latin typeface="+mn-lt"/>
                <a:ea typeface="+mn-ea"/>
                <a:cs typeface="+mn-cs"/>
                <a:sym typeface="Avenir Next"/>
              </a:defRPr>
            </a:lvl1pPr>
          </a:lstStyle>
          <a:p>
            <a:r>
              <a:t>GET ON</a:t>
            </a:r>
          </a:p>
        </p:txBody>
      </p:sp>
      <p:sp>
        <p:nvSpPr>
          <p:cNvPr id="164" name="Shape 164"/>
          <p:cNvSpPr/>
          <p:nvPr/>
        </p:nvSpPr>
        <p:spPr>
          <a:xfrm>
            <a:off x="14294115" y="6591386"/>
            <a:ext cx="6185326" cy="1155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marL="774700" indent="-774700" algn="l">
              <a:buSzPct val="35000"/>
              <a:buBlip>
                <a:blip r:embed="rId2"/>
              </a:buBlip>
              <a:defRPr sz="6100" i="0">
                <a:latin typeface="+mn-lt"/>
                <a:ea typeface="+mn-ea"/>
                <a:cs typeface="+mn-cs"/>
                <a:sym typeface="Avenir Next"/>
              </a:defRPr>
            </a:lvl1pPr>
          </a:lstStyle>
          <a:p>
            <a:r>
              <a:t>GET OFF</a:t>
            </a:r>
          </a:p>
        </p:txBody>
      </p:sp>
      <p:sp>
        <p:nvSpPr>
          <p:cNvPr id="165" name="Shape 165"/>
          <p:cNvSpPr/>
          <p:nvPr/>
        </p:nvSpPr>
        <p:spPr>
          <a:xfrm>
            <a:off x="14294115" y="8395941"/>
            <a:ext cx="6185326" cy="1155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marL="774700" indent="-774700" algn="l">
              <a:buSzPct val="35000"/>
              <a:buBlip>
                <a:blip r:embed="rId2"/>
              </a:buBlip>
              <a:defRPr sz="6100" i="0">
                <a:latin typeface="+mn-lt"/>
                <a:ea typeface="+mn-ea"/>
                <a:cs typeface="+mn-cs"/>
                <a:sym typeface="Avenir Next"/>
              </a:defRPr>
            </a:lvl1pPr>
          </a:lstStyle>
          <a:p>
            <a:r>
              <a:t>BOARDING</a:t>
            </a:r>
          </a:p>
        </p:txBody>
      </p:sp>
      <p:sp>
        <p:nvSpPr>
          <p:cNvPr id="166" name="Shape 166"/>
          <p:cNvSpPr/>
          <p:nvPr/>
        </p:nvSpPr>
        <p:spPr>
          <a:xfrm>
            <a:off x="10127365" y="9456262"/>
            <a:ext cx="4129270" cy="1155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marL="774700" indent="-774700" algn="l">
              <a:buSzPct val="35000"/>
              <a:buBlip>
                <a:blip r:embed="rId2"/>
              </a:buBlip>
              <a:defRPr sz="6100" i="0">
                <a:latin typeface="+mn-lt"/>
                <a:ea typeface="+mn-ea"/>
                <a:cs typeface="+mn-cs"/>
                <a:sym typeface="Avenir Next"/>
              </a:defRPr>
            </a:lvl1pPr>
          </a:lstStyle>
          <a:p>
            <a:r>
              <a:t>ARRIVAL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pasted-image.tiff"/>
          <p:cNvPicPr>
            <a:picLocks noChangeAspect="1"/>
          </p:cNvPicPr>
          <p:nvPr/>
        </p:nvPicPr>
        <p:blipFill>
          <a:blip r:embed="rId2">
            <a:alphaModFix amt="73421"/>
            <a:extLst/>
          </a:blip>
          <a:srcRect l="99" t="311" r="164" b="5253"/>
          <a:stretch>
            <a:fillRect/>
          </a:stretch>
        </p:blipFill>
        <p:spPr>
          <a:xfrm>
            <a:off x="-619443" y="6478823"/>
            <a:ext cx="15370176" cy="81879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922" y="0"/>
                </a:moveTo>
                <a:cubicBezTo>
                  <a:pt x="15859" y="9"/>
                  <a:pt x="15784" y="17"/>
                  <a:pt x="15778" y="28"/>
                </a:cubicBezTo>
                <a:cubicBezTo>
                  <a:pt x="15757" y="68"/>
                  <a:pt x="15366" y="339"/>
                  <a:pt x="14888" y="657"/>
                </a:cubicBezTo>
                <a:cubicBezTo>
                  <a:pt x="14890" y="664"/>
                  <a:pt x="14892" y="670"/>
                  <a:pt x="14893" y="676"/>
                </a:cubicBezTo>
                <a:cubicBezTo>
                  <a:pt x="15040" y="583"/>
                  <a:pt x="15403" y="349"/>
                  <a:pt x="15467" y="309"/>
                </a:cubicBezTo>
                <a:cubicBezTo>
                  <a:pt x="15706" y="158"/>
                  <a:pt x="15877" y="40"/>
                  <a:pt x="15922" y="0"/>
                </a:cubicBezTo>
                <a:close/>
                <a:moveTo>
                  <a:pt x="12842" y="12"/>
                </a:moveTo>
                <a:cubicBezTo>
                  <a:pt x="12754" y="29"/>
                  <a:pt x="12703" y="50"/>
                  <a:pt x="12688" y="76"/>
                </a:cubicBezTo>
                <a:cubicBezTo>
                  <a:pt x="12686" y="80"/>
                  <a:pt x="12664" y="95"/>
                  <a:pt x="12661" y="99"/>
                </a:cubicBezTo>
                <a:cubicBezTo>
                  <a:pt x="12617" y="161"/>
                  <a:pt x="12539" y="238"/>
                  <a:pt x="12415" y="339"/>
                </a:cubicBezTo>
                <a:cubicBezTo>
                  <a:pt x="12497" y="277"/>
                  <a:pt x="12625" y="194"/>
                  <a:pt x="12687" y="142"/>
                </a:cubicBezTo>
                <a:lnTo>
                  <a:pt x="12842" y="12"/>
                </a:lnTo>
                <a:close/>
                <a:moveTo>
                  <a:pt x="11007" y="1285"/>
                </a:moveTo>
                <a:cubicBezTo>
                  <a:pt x="10954" y="1318"/>
                  <a:pt x="10906" y="1349"/>
                  <a:pt x="10852" y="1382"/>
                </a:cubicBezTo>
                <a:cubicBezTo>
                  <a:pt x="10812" y="1408"/>
                  <a:pt x="10767" y="1439"/>
                  <a:pt x="10726" y="1465"/>
                </a:cubicBezTo>
                <a:cubicBezTo>
                  <a:pt x="10826" y="1403"/>
                  <a:pt x="10909" y="1346"/>
                  <a:pt x="11007" y="1285"/>
                </a:cubicBezTo>
                <a:close/>
                <a:moveTo>
                  <a:pt x="8347" y="2800"/>
                </a:moveTo>
                <a:cubicBezTo>
                  <a:pt x="8189" y="2876"/>
                  <a:pt x="8053" y="2934"/>
                  <a:pt x="7927" y="2987"/>
                </a:cubicBezTo>
                <a:cubicBezTo>
                  <a:pt x="7952" y="2993"/>
                  <a:pt x="7969" y="2993"/>
                  <a:pt x="7996" y="3002"/>
                </a:cubicBezTo>
                <a:cubicBezTo>
                  <a:pt x="8078" y="2948"/>
                  <a:pt x="8193" y="2881"/>
                  <a:pt x="8347" y="2800"/>
                </a:cubicBezTo>
                <a:close/>
                <a:moveTo>
                  <a:pt x="10296" y="3797"/>
                </a:moveTo>
                <a:lnTo>
                  <a:pt x="10252" y="3826"/>
                </a:lnTo>
                <a:lnTo>
                  <a:pt x="10253" y="4194"/>
                </a:lnTo>
                <a:cubicBezTo>
                  <a:pt x="10260" y="4028"/>
                  <a:pt x="10272" y="3893"/>
                  <a:pt x="10296" y="3797"/>
                </a:cubicBezTo>
                <a:close/>
                <a:moveTo>
                  <a:pt x="7058" y="5692"/>
                </a:moveTo>
                <a:cubicBezTo>
                  <a:pt x="7012" y="5724"/>
                  <a:pt x="6980" y="5747"/>
                  <a:pt x="6937" y="5777"/>
                </a:cubicBezTo>
                <a:lnTo>
                  <a:pt x="7059" y="5700"/>
                </a:lnTo>
                <a:cubicBezTo>
                  <a:pt x="7058" y="5697"/>
                  <a:pt x="7058" y="5695"/>
                  <a:pt x="7058" y="5692"/>
                </a:cubicBezTo>
                <a:close/>
                <a:moveTo>
                  <a:pt x="14216" y="6174"/>
                </a:moveTo>
                <a:cubicBezTo>
                  <a:pt x="13746" y="6154"/>
                  <a:pt x="13261" y="6243"/>
                  <a:pt x="12714" y="6438"/>
                </a:cubicBezTo>
                <a:cubicBezTo>
                  <a:pt x="11687" y="6803"/>
                  <a:pt x="10827" y="7079"/>
                  <a:pt x="10465" y="7164"/>
                </a:cubicBezTo>
                <a:cubicBezTo>
                  <a:pt x="10551" y="7249"/>
                  <a:pt x="10425" y="7359"/>
                  <a:pt x="10086" y="7471"/>
                </a:cubicBezTo>
                <a:cubicBezTo>
                  <a:pt x="9893" y="7535"/>
                  <a:pt x="9710" y="7587"/>
                  <a:pt x="9679" y="7587"/>
                </a:cubicBezTo>
                <a:cubicBezTo>
                  <a:pt x="9614" y="7587"/>
                  <a:pt x="9582" y="7498"/>
                  <a:pt x="9593" y="7421"/>
                </a:cubicBezTo>
                <a:cubicBezTo>
                  <a:pt x="9521" y="7505"/>
                  <a:pt x="9420" y="7558"/>
                  <a:pt x="9253" y="7599"/>
                </a:cubicBezTo>
                <a:cubicBezTo>
                  <a:pt x="9088" y="7639"/>
                  <a:pt x="8489" y="7849"/>
                  <a:pt x="7922" y="8067"/>
                </a:cubicBezTo>
                <a:cubicBezTo>
                  <a:pt x="6814" y="8491"/>
                  <a:pt x="6388" y="8629"/>
                  <a:pt x="6309" y="8591"/>
                </a:cubicBezTo>
                <a:cubicBezTo>
                  <a:pt x="6281" y="8578"/>
                  <a:pt x="6211" y="8610"/>
                  <a:pt x="6151" y="8662"/>
                </a:cubicBezTo>
                <a:cubicBezTo>
                  <a:pt x="6100" y="8707"/>
                  <a:pt x="5888" y="8795"/>
                  <a:pt x="5658" y="8874"/>
                </a:cubicBezTo>
                <a:cubicBezTo>
                  <a:pt x="5648" y="8902"/>
                  <a:pt x="5635" y="8932"/>
                  <a:pt x="5606" y="8960"/>
                </a:cubicBezTo>
                <a:cubicBezTo>
                  <a:pt x="5582" y="8983"/>
                  <a:pt x="5515" y="9012"/>
                  <a:pt x="5461" y="9038"/>
                </a:cubicBezTo>
                <a:cubicBezTo>
                  <a:pt x="5424" y="9109"/>
                  <a:pt x="5255" y="9203"/>
                  <a:pt x="4974" y="9294"/>
                </a:cubicBezTo>
                <a:cubicBezTo>
                  <a:pt x="4391" y="9481"/>
                  <a:pt x="4248" y="9506"/>
                  <a:pt x="4199" y="9413"/>
                </a:cubicBezTo>
                <a:cubicBezTo>
                  <a:pt x="4196" y="9409"/>
                  <a:pt x="4197" y="9403"/>
                  <a:pt x="4195" y="9398"/>
                </a:cubicBezTo>
                <a:cubicBezTo>
                  <a:pt x="4083" y="9456"/>
                  <a:pt x="3945" y="9509"/>
                  <a:pt x="3732" y="9572"/>
                </a:cubicBezTo>
                <a:cubicBezTo>
                  <a:pt x="3550" y="9626"/>
                  <a:pt x="3308" y="9707"/>
                  <a:pt x="3181" y="9756"/>
                </a:cubicBezTo>
                <a:cubicBezTo>
                  <a:pt x="3125" y="9819"/>
                  <a:pt x="2966" y="9874"/>
                  <a:pt x="2732" y="9893"/>
                </a:cubicBezTo>
                <a:cubicBezTo>
                  <a:pt x="2525" y="9909"/>
                  <a:pt x="2425" y="9900"/>
                  <a:pt x="2381" y="9864"/>
                </a:cubicBezTo>
                <a:cubicBezTo>
                  <a:pt x="2378" y="9868"/>
                  <a:pt x="2377" y="9872"/>
                  <a:pt x="2374" y="9876"/>
                </a:cubicBezTo>
                <a:cubicBezTo>
                  <a:pt x="2301" y="9984"/>
                  <a:pt x="2199" y="10073"/>
                  <a:pt x="2147" y="10073"/>
                </a:cubicBezTo>
                <a:cubicBezTo>
                  <a:pt x="2146" y="10073"/>
                  <a:pt x="2145" y="10072"/>
                  <a:pt x="2144" y="10073"/>
                </a:cubicBezTo>
                <a:cubicBezTo>
                  <a:pt x="2080" y="10130"/>
                  <a:pt x="1968" y="10191"/>
                  <a:pt x="1794" y="10241"/>
                </a:cubicBezTo>
                <a:cubicBezTo>
                  <a:pt x="1567" y="10307"/>
                  <a:pt x="1239" y="10411"/>
                  <a:pt x="1064" y="10470"/>
                </a:cubicBezTo>
                <a:cubicBezTo>
                  <a:pt x="730" y="10582"/>
                  <a:pt x="613" y="10615"/>
                  <a:pt x="377" y="10679"/>
                </a:cubicBezTo>
                <a:cubicBezTo>
                  <a:pt x="366" y="10683"/>
                  <a:pt x="362" y="10686"/>
                  <a:pt x="349" y="10690"/>
                </a:cubicBezTo>
                <a:cubicBezTo>
                  <a:pt x="332" y="10696"/>
                  <a:pt x="318" y="10695"/>
                  <a:pt x="301" y="10700"/>
                </a:cubicBezTo>
                <a:cubicBezTo>
                  <a:pt x="284" y="10705"/>
                  <a:pt x="276" y="10709"/>
                  <a:pt x="257" y="10715"/>
                </a:cubicBezTo>
                <a:lnTo>
                  <a:pt x="38" y="10771"/>
                </a:lnTo>
                <a:cubicBezTo>
                  <a:pt x="22" y="10824"/>
                  <a:pt x="10" y="11049"/>
                  <a:pt x="1" y="11479"/>
                </a:cubicBezTo>
                <a:lnTo>
                  <a:pt x="0" y="12020"/>
                </a:lnTo>
                <a:lnTo>
                  <a:pt x="1078" y="12484"/>
                </a:lnTo>
                <a:cubicBezTo>
                  <a:pt x="1682" y="12744"/>
                  <a:pt x="2415" y="13063"/>
                  <a:pt x="2706" y="13194"/>
                </a:cubicBezTo>
                <a:cubicBezTo>
                  <a:pt x="5270" y="14345"/>
                  <a:pt x="6092" y="14713"/>
                  <a:pt x="6756" y="15003"/>
                </a:cubicBezTo>
                <a:cubicBezTo>
                  <a:pt x="8595" y="15804"/>
                  <a:pt x="9414" y="16164"/>
                  <a:pt x="10807" y="16784"/>
                </a:cubicBezTo>
                <a:cubicBezTo>
                  <a:pt x="11623" y="17147"/>
                  <a:pt x="12695" y="17618"/>
                  <a:pt x="13190" y="17831"/>
                </a:cubicBezTo>
                <a:cubicBezTo>
                  <a:pt x="13686" y="18043"/>
                  <a:pt x="14614" y="18444"/>
                  <a:pt x="15255" y="18722"/>
                </a:cubicBezTo>
                <a:cubicBezTo>
                  <a:pt x="15895" y="18999"/>
                  <a:pt x="16587" y="19294"/>
                  <a:pt x="16791" y="19375"/>
                </a:cubicBezTo>
                <a:cubicBezTo>
                  <a:pt x="18067" y="19884"/>
                  <a:pt x="19752" y="20680"/>
                  <a:pt x="19729" y="20764"/>
                </a:cubicBezTo>
                <a:cubicBezTo>
                  <a:pt x="19725" y="20780"/>
                  <a:pt x="19697" y="20786"/>
                  <a:pt x="19680" y="20797"/>
                </a:cubicBezTo>
                <a:cubicBezTo>
                  <a:pt x="19899" y="20859"/>
                  <a:pt x="20154" y="20964"/>
                  <a:pt x="20577" y="21154"/>
                </a:cubicBezTo>
                <a:cubicBezTo>
                  <a:pt x="21115" y="21395"/>
                  <a:pt x="21575" y="21595"/>
                  <a:pt x="21597" y="21600"/>
                </a:cubicBezTo>
                <a:cubicBezTo>
                  <a:pt x="21598" y="21600"/>
                  <a:pt x="21599" y="21260"/>
                  <a:pt x="21600" y="21137"/>
                </a:cubicBezTo>
                <a:lnTo>
                  <a:pt x="19637" y="20322"/>
                </a:lnTo>
                <a:cubicBezTo>
                  <a:pt x="15866" y="18760"/>
                  <a:pt x="15435" y="18569"/>
                  <a:pt x="15451" y="18472"/>
                </a:cubicBezTo>
                <a:cubicBezTo>
                  <a:pt x="15460" y="18419"/>
                  <a:pt x="15550" y="18388"/>
                  <a:pt x="15652" y="18401"/>
                </a:cubicBezTo>
                <a:cubicBezTo>
                  <a:pt x="15754" y="18415"/>
                  <a:pt x="16052" y="18426"/>
                  <a:pt x="16314" y="18427"/>
                </a:cubicBezTo>
                <a:cubicBezTo>
                  <a:pt x="16976" y="18432"/>
                  <a:pt x="18167" y="18743"/>
                  <a:pt x="19948" y="19377"/>
                </a:cubicBezTo>
                <a:cubicBezTo>
                  <a:pt x="20782" y="19674"/>
                  <a:pt x="21504" y="19918"/>
                  <a:pt x="21551" y="19918"/>
                </a:cubicBezTo>
                <a:cubicBezTo>
                  <a:pt x="21569" y="19918"/>
                  <a:pt x="21582" y="19858"/>
                  <a:pt x="21594" y="19660"/>
                </a:cubicBezTo>
                <a:cubicBezTo>
                  <a:pt x="21587" y="19613"/>
                  <a:pt x="21580" y="19584"/>
                  <a:pt x="21570" y="19579"/>
                </a:cubicBezTo>
                <a:cubicBezTo>
                  <a:pt x="21533" y="19560"/>
                  <a:pt x="20565" y="19213"/>
                  <a:pt x="19419" y="18810"/>
                </a:cubicBezTo>
                <a:cubicBezTo>
                  <a:pt x="18273" y="18407"/>
                  <a:pt x="17336" y="18033"/>
                  <a:pt x="17336" y="17978"/>
                </a:cubicBezTo>
                <a:cubicBezTo>
                  <a:pt x="17336" y="17924"/>
                  <a:pt x="17540" y="17824"/>
                  <a:pt x="17790" y="17757"/>
                </a:cubicBezTo>
                <a:cubicBezTo>
                  <a:pt x="18097" y="17675"/>
                  <a:pt x="18276" y="17574"/>
                  <a:pt x="18343" y="17449"/>
                </a:cubicBezTo>
                <a:cubicBezTo>
                  <a:pt x="18418" y="17308"/>
                  <a:pt x="18556" y="17248"/>
                  <a:pt x="18913" y="17199"/>
                </a:cubicBezTo>
                <a:cubicBezTo>
                  <a:pt x="19901" y="17064"/>
                  <a:pt x="19969" y="16936"/>
                  <a:pt x="19925" y="15314"/>
                </a:cubicBezTo>
                <a:cubicBezTo>
                  <a:pt x="19901" y="14406"/>
                  <a:pt x="19867" y="14056"/>
                  <a:pt x="19739" y="13431"/>
                </a:cubicBezTo>
                <a:cubicBezTo>
                  <a:pt x="19426" y="11898"/>
                  <a:pt x="19155" y="11158"/>
                  <a:pt x="18409" y="9793"/>
                </a:cubicBezTo>
                <a:cubicBezTo>
                  <a:pt x="17839" y="8752"/>
                  <a:pt x="17486" y="8218"/>
                  <a:pt x="16957" y="7599"/>
                </a:cubicBezTo>
                <a:cubicBezTo>
                  <a:pt x="16487" y="7048"/>
                  <a:pt x="16268" y="6877"/>
                  <a:pt x="15626" y="6561"/>
                </a:cubicBezTo>
                <a:cubicBezTo>
                  <a:pt x="15141" y="6323"/>
                  <a:pt x="14686" y="6194"/>
                  <a:pt x="14216" y="617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69" name="Shape 16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AT THE TRAIN STATION</a:t>
            </a:r>
          </a:p>
        </p:txBody>
      </p:sp>
      <p:sp>
        <p:nvSpPr>
          <p:cNvPr id="170" name="Shape 170"/>
          <p:cNvSpPr/>
          <p:nvPr/>
        </p:nvSpPr>
        <p:spPr>
          <a:xfrm>
            <a:off x="4117126" y="8386768"/>
            <a:ext cx="5897038" cy="1155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marL="774700" indent="-774700" algn="l">
              <a:buSzPct val="35000"/>
              <a:buBlip>
                <a:blip r:embed="rId3"/>
              </a:buBlip>
              <a:defRPr sz="6100" i="0">
                <a:latin typeface="+mn-lt"/>
                <a:ea typeface="+mn-ea"/>
                <a:cs typeface="+mn-cs"/>
                <a:sym typeface="Avenir Next"/>
              </a:defRPr>
            </a:lvl1pPr>
          </a:lstStyle>
          <a:p>
            <a:r>
              <a:t>PLATFORM</a:t>
            </a:r>
          </a:p>
        </p:txBody>
      </p:sp>
      <p:sp>
        <p:nvSpPr>
          <p:cNvPr id="171" name="Shape 171"/>
          <p:cNvSpPr/>
          <p:nvPr/>
        </p:nvSpPr>
        <p:spPr>
          <a:xfrm>
            <a:off x="13719730" y="6265506"/>
            <a:ext cx="3309389" cy="1155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marL="774700" indent="-774700" algn="l">
              <a:buSzPct val="35000"/>
              <a:buBlip>
                <a:blip r:embed="rId3"/>
              </a:buBlip>
              <a:defRPr sz="6100" i="0">
                <a:latin typeface="+mn-lt"/>
                <a:ea typeface="+mn-ea"/>
                <a:cs typeface="+mn-cs"/>
                <a:sym typeface="Avenir Next"/>
              </a:defRPr>
            </a:lvl1pPr>
          </a:lstStyle>
          <a:p>
            <a:r>
              <a:t>TRAIN</a:t>
            </a:r>
          </a:p>
        </p:txBody>
      </p:sp>
      <p:sp>
        <p:nvSpPr>
          <p:cNvPr id="172" name="Shape 172"/>
          <p:cNvSpPr/>
          <p:nvPr/>
        </p:nvSpPr>
        <p:spPr>
          <a:xfrm>
            <a:off x="3968699" y="3982537"/>
            <a:ext cx="6193891" cy="1155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marL="774700" indent="-774700" algn="l">
              <a:buSzPct val="35000"/>
              <a:buBlip>
                <a:blip r:embed="rId3"/>
              </a:buBlip>
              <a:defRPr sz="6100" i="0">
                <a:latin typeface="+mn-lt"/>
                <a:ea typeface="+mn-ea"/>
                <a:cs typeface="+mn-cs"/>
                <a:sym typeface="Avenir Next"/>
              </a:defRPr>
            </a:lvl1pPr>
          </a:lstStyle>
          <a:p>
            <a:r>
              <a:t>TRAIN DRIVER</a:t>
            </a:r>
          </a:p>
        </p:txBody>
      </p:sp>
      <p:sp>
        <p:nvSpPr>
          <p:cNvPr id="173" name="Shape 173"/>
          <p:cNvSpPr/>
          <p:nvPr/>
        </p:nvSpPr>
        <p:spPr>
          <a:xfrm>
            <a:off x="3968699" y="6089649"/>
            <a:ext cx="6193892" cy="1155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marL="774700" indent="-774700" algn="l">
              <a:buSzPct val="35000"/>
              <a:buBlip>
                <a:blip r:embed="rId3"/>
              </a:buBlip>
              <a:defRPr sz="6100" i="0">
                <a:latin typeface="+mn-lt"/>
                <a:ea typeface="+mn-ea"/>
                <a:cs typeface="+mn-cs"/>
                <a:sym typeface="Avenir Next"/>
              </a:defRPr>
            </a:lvl1pPr>
          </a:lstStyle>
          <a:p>
            <a:r>
              <a:t>TRAIN FARE</a:t>
            </a:r>
          </a:p>
        </p:txBody>
      </p:sp>
      <p:sp>
        <p:nvSpPr>
          <p:cNvPr id="174" name="Shape 174"/>
          <p:cNvSpPr/>
          <p:nvPr/>
        </p:nvSpPr>
        <p:spPr>
          <a:xfrm>
            <a:off x="13636876" y="3982537"/>
            <a:ext cx="6810738" cy="1155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marL="774700" indent="-774700" algn="l">
              <a:buSzPct val="35000"/>
              <a:buBlip>
                <a:blip r:embed="rId3"/>
              </a:buBlip>
              <a:defRPr sz="6100" i="0">
                <a:latin typeface="+mn-lt"/>
                <a:ea typeface="+mn-ea"/>
                <a:cs typeface="+mn-cs"/>
                <a:sym typeface="Avenir Next"/>
              </a:defRPr>
            </a:lvl1pPr>
          </a:lstStyle>
          <a:p>
            <a:r>
              <a:t>TRAIN STATION</a:t>
            </a:r>
          </a:p>
        </p:txBody>
      </p:sp>
      <p:sp>
        <p:nvSpPr>
          <p:cNvPr id="175" name="Shape 175"/>
          <p:cNvSpPr/>
          <p:nvPr/>
        </p:nvSpPr>
        <p:spPr>
          <a:xfrm>
            <a:off x="13666999" y="8386768"/>
            <a:ext cx="5897039" cy="1155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marL="774700" indent="-774700" algn="l">
              <a:buSzPct val="35000"/>
              <a:buBlip>
                <a:blip r:embed="rId3"/>
              </a:buBlip>
              <a:defRPr sz="6100" i="0">
                <a:latin typeface="+mn-lt"/>
                <a:ea typeface="+mn-ea"/>
                <a:cs typeface="+mn-cs"/>
                <a:sym typeface="Avenir Next"/>
              </a:defRPr>
            </a:lvl1pPr>
          </a:lstStyle>
          <a:p>
            <a:r>
              <a:t>JOURNEY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VERBS - AT THE TRAIN STATION</a:t>
            </a:r>
          </a:p>
        </p:txBody>
      </p:sp>
      <p:sp>
        <p:nvSpPr>
          <p:cNvPr id="178" name="Shape 178"/>
          <p:cNvSpPr/>
          <p:nvPr/>
        </p:nvSpPr>
        <p:spPr>
          <a:xfrm>
            <a:off x="4279890" y="7357256"/>
            <a:ext cx="5897039" cy="1155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marL="774700" indent="-774700" algn="l">
              <a:buSzPct val="35000"/>
              <a:buBlip>
                <a:blip r:embed="rId2"/>
              </a:buBlip>
              <a:defRPr sz="6100" i="0">
                <a:latin typeface="+mn-lt"/>
                <a:ea typeface="+mn-ea"/>
                <a:cs typeface="+mn-cs"/>
                <a:sym typeface="Avenir Next"/>
              </a:defRPr>
            </a:lvl1pPr>
          </a:lstStyle>
          <a:p>
            <a:r>
              <a:t>CATCH</a:t>
            </a:r>
          </a:p>
        </p:txBody>
      </p:sp>
      <p:sp>
        <p:nvSpPr>
          <p:cNvPr id="179" name="Shape 179"/>
          <p:cNvSpPr/>
          <p:nvPr/>
        </p:nvSpPr>
        <p:spPr>
          <a:xfrm>
            <a:off x="4279890" y="4822043"/>
            <a:ext cx="5897039" cy="1155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marL="774700" indent="-774700" algn="l">
              <a:buSzPct val="35000"/>
              <a:buBlip>
                <a:blip r:embed="rId2"/>
              </a:buBlip>
              <a:defRPr sz="6100" i="0">
                <a:latin typeface="+mn-lt"/>
                <a:ea typeface="+mn-ea"/>
                <a:cs typeface="+mn-cs"/>
                <a:sym typeface="Avenir Next"/>
              </a:defRPr>
            </a:lvl1pPr>
          </a:lstStyle>
          <a:p>
            <a:r>
              <a:t>GO BY</a:t>
            </a:r>
          </a:p>
        </p:txBody>
      </p:sp>
      <p:sp>
        <p:nvSpPr>
          <p:cNvPr id="180" name="Shape 180"/>
          <p:cNvSpPr/>
          <p:nvPr/>
        </p:nvSpPr>
        <p:spPr>
          <a:xfrm>
            <a:off x="14207071" y="7357256"/>
            <a:ext cx="5897039" cy="1155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marL="774700" indent="-774700" algn="l">
              <a:buSzPct val="35000"/>
              <a:buBlip>
                <a:blip r:embed="rId2"/>
              </a:buBlip>
              <a:defRPr sz="6100" i="0">
                <a:latin typeface="+mn-lt"/>
                <a:ea typeface="+mn-ea"/>
                <a:cs typeface="+mn-cs"/>
                <a:sym typeface="Avenir Next"/>
              </a:defRPr>
            </a:lvl1pPr>
          </a:lstStyle>
          <a:p>
            <a:r>
              <a:t>GET ON</a:t>
            </a:r>
          </a:p>
        </p:txBody>
      </p:sp>
      <p:sp>
        <p:nvSpPr>
          <p:cNvPr id="181" name="Shape 181"/>
          <p:cNvSpPr/>
          <p:nvPr/>
        </p:nvSpPr>
        <p:spPr>
          <a:xfrm>
            <a:off x="14207071" y="4822043"/>
            <a:ext cx="5897039" cy="1155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marL="774700" indent="-774700" algn="l">
              <a:buSzPct val="35000"/>
              <a:buBlip>
                <a:blip r:embed="rId2"/>
              </a:buBlip>
              <a:defRPr sz="6100" i="0">
                <a:latin typeface="+mn-lt"/>
                <a:ea typeface="+mn-ea"/>
                <a:cs typeface="+mn-cs"/>
                <a:sym typeface="Avenir Next"/>
              </a:defRPr>
            </a:lvl1pPr>
          </a:lstStyle>
          <a:p>
            <a:r>
              <a:t>GET OFF</a:t>
            </a:r>
          </a:p>
        </p:txBody>
      </p:sp>
    </p:spTree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New_Template5">
  <a:themeElements>
    <a:clrScheme name="New_Template5">
      <a:dk1>
        <a:srgbClr val="5E524C"/>
      </a:dk1>
      <a:lt1>
        <a:srgbClr val="12455E"/>
      </a:lt1>
      <a:dk2>
        <a:srgbClr val="615E5A"/>
      </a:dk2>
      <a:lt2>
        <a:srgbClr val="C8C1B8"/>
      </a:lt2>
      <a:accent1>
        <a:srgbClr val="899DBD"/>
      </a:accent1>
      <a:accent2>
        <a:srgbClr val="74A198"/>
      </a:accent2>
      <a:accent3>
        <a:srgbClr val="8A9759"/>
      </a:accent3>
      <a:accent4>
        <a:srgbClr val="CBA466"/>
      </a:accent4>
      <a:accent5>
        <a:srgbClr val="BB7B3F"/>
      </a:accent5>
      <a:accent6>
        <a:srgbClr val="BA6C5B"/>
      </a:accent6>
      <a:hlink>
        <a:srgbClr val="0000FF"/>
      </a:hlink>
      <a:folHlink>
        <a:srgbClr val="FF00FF"/>
      </a:folHlink>
    </a:clrScheme>
    <a:fontScheme name="New_Template5">
      <a:majorFont>
        <a:latin typeface="Avenir Next"/>
        <a:ea typeface="Avenir Next"/>
        <a:cs typeface="Avenir Next"/>
      </a:majorFont>
      <a:minorFont>
        <a:latin typeface="Avenir Next"/>
        <a:ea typeface="Avenir Next"/>
        <a:cs typeface="Avenir Next"/>
      </a:minorFont>
    </a:fontScheme>
    <a:fmtScheme name="New_Template5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760000" rotWithShape="0">
              <a:srgbClr val="FFFFFF">
                <a:alpha val="30000"/>
              </a:srgbClr>
            </a:outerShdw>
          </a:effectLst>
        </a:effectStyle>
        <a:effectStyle>
          <a:effectLst>
            <a:outerShdw blurRad="38100" dist="25400" dir="5760000" rotWithShape="0">
              <a:srgbClr val="FFFFFF">
                <a:alpha val="30000"/>
              </a:srgbClr>
            </a:outerShdw>
          </a:effectLst>
        </a:effectStyle>
        <a:effectStyle>
          <a:effectLst>
            <a:outerShdw blurRad="38100" dist="25400" dir="5760000" rotWithShape="0">
              <a:srgbClr val="FFFFFF">
                <a:alpha val="3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760000" rotWithShape="0">
            <a:srgbClr val="FFFFFF">
              <a:alpha val="3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3E3B39"/>
            </a:solidFill>
            <a:effectLst>
              <a:outerShdw blurRad="25400" dist="12700" dir="4920000" rotWithShape="0">
                <a:srgbClr val="FFFFFF">
                  <a:alpha val="50000"/>
                </a:srgbClr>
              </a:outerShdw>
            </a:effectLst>
            <a:uFillTx/>
            <a:latin typeface="Avenir Next Medium"/>
            <a:ea typeface="Avenir Next Medium"/>
            <a:cs typeface="Avenir Next Medium"/>
            <a:sym typeface="Avenir Next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575451">
              <a:alpha val="90000"/>
            </a:srgbClr>
          </a:solidFill>
          <a:prstDash val="solid"/>
          <a:miter lim="400000"/>
        </a:ln>
        <a:effectLst>
          <a:outerShdw blurRad="25400" dist="25400" dir="5520000" rotWithShape="0">
            <a:srgbClr val="FFFFFF">
              <a:alpha val="72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400" b="0" i="1" u="none" strike="noStrike" cap="none" spc="0" normalizeH="0" baseline="0">
            <a:ln>
              <a:noFill/>
            </a:ln>
            <a:solidFill>
              <a:srgbClr val="5E524C"/>
            </a:solidFill>
            <a:effectLst>
              <a:outerShdw blurRad="25400" dist="25400" dir="5520000" rotWithShape="0">
                <a:srgbClr val="FFFFFF">
                  <a:alpha val="71999"/>
                </a:srgbClr>
              </a:outerShdw>
            </a:effectLst>
            <a:uFillTx/>
            <a:latin typeface="Avenir Next Medium"/>
            <a:ea typeface="Avenir Next Medium"/>
            <a:cs typeface="Avenir Next Medium"/>
            <a:sym typeface="Avenir Next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New_Template5">
  <a:themeElements>
    <a:clrScheme name="New_Template5">
      <a:dk1>
        <a:srgbClr val="000000"/>
      </a:dk1>
      <a:lt1>
        <a:srgbClr val="FFFFFF"/>
      </a:lt1>
      <a:dk2>
        <a:srgbClr val="615E5A"/>
      </a:dk2>
      <a:lt2>
        <a:srgbClr val="C8C1B8"/>
      </a:lt2>
      <a:accent1>
        <a:srgbClr val="899DBD"/>
      </a:accent1>
      <a:accent2>
        <a:srgbClr val="74A198"/>
      </a:accent2>
      <a:accent3>
        <a:srgbClr val="8A9759"/>
      </a:accent3>
      <a:accent4>
        <a:srgbClr val="CBA466"/>
      </a:accent4>
      <a:accent5>
        <a:srgbClr val="BB7B3F"/>
      </a:accent5>
      <a:accent6>
        <a:srgbClr val="BA6C5B"/>
      </a:accent6>
      <a:hlink>
        <a:srgbClr val="0000FF"/>
      </a:hlink>
      <a:folHlink>
        <a:srgbClr val="FF00FF"/>
      </a:folHlink>
    </a:clrScheme>
    <a:fontScheme name="New_Template5">
      <a:majorFont>
        <a:latin typeface="Avenir Next"/>
        <a:ea typeface="Avenir Next"/>
        <a:cs typeface="Avenir Next"/>
      </a:majorFont>
      <a:minorFont>
        <a:latin typeface="Avenir Next"/>
        <a:ea typeface="Avenir Next"/>
        <a:cs typeface="Avenir Next"/>
      </a:minorFont>
    </a:fontScheme>
    <a:fmtScheme name="New_Template5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760000" rotWithShape="0">
              <a:srgbClr val="FFFFFF">
                <a:alpha val="30000"/>
              </a:srgbClr>
            </a:outerShdw>
          </a:effectLst>
        </a:effectStyle>
        <a:effectStyle>
          <a:effectLst>
            <a:outerShdw blurRad="38100" dist="25400" dir="5760000" rotWithShape="0">
              <a:srgbClr val="FFFFFF">
                <a:alpha val="30000"/>
              </a:srgbClr>
            </a:outerShdw>
          </a:effectLst>
        </a:effectStyle>
        <a:effectStyle>
          <a:effectLst>
            <a:outerShdw blurRad="38100" dist="25400" dir="5760000" rotWithShape="0">
              <a:srgbClr val="FFFFFF">
                <a:alpha val="3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760000" rotWithShape="0">
            <a:srgbClr val="FFFFFF">
              <a:alpha val="3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3E3B39"/>
            </a:solidFill>
            <a:effectLst>
              <a:outerShdw blurRad="25400" dist="12700" dir="4920000" rotWithShape="0">
                <a:srgbClr val="FFFFFF">
                  <a:alpha val="50000"/>
                </a:srgbClr>
              </a:outerShdw>
            </a:effectLst>
            <a:uFillTx/>
            <a:latin typeface="Avenir Next Medium"/>
            <a:ea typeface="Avenir Next Medium"/>
            <a:cs typeface="Avenir Next Medium"/>
            <a:sym typeface="Avenir Next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575451">
              <a:alpha val="90000"/>
            </a:srgbClr>
          </a:solidFill>
          <a:prstDash val="solid"/>
          <a:miter lim="400000"/>
        </a:ln>
        <a:effectLst>
          <a:outerShdw blurRad="25400" dist="25400" dir="5520000" rotWithShape="0">
            <a:srgbClr val="FFFFFF">
              <a:alpha val="72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400" b="0" i="1" u="none" strike="noStrike" cap="none" spc="0" normalizeH="0" baseline="0">
            <a:ln>
              <a:noFill/>
            </a:ln>
            <a:solidFill>
              <a:srgbClr val="5E524C"/>
            </a:solidFill>
            <a:effectLst>
              <a:outerShdw blurRad="25400" dist="25400" dir="5520000" rotWithShape="0">
                <a:srgbClr val="FFFFFF">
                  <a:alpha val="71999"/>
                </a:srgbClr>
              </a:outerShdw>
            </a:effectLst>
            <a:uFillTx/>
            <a:latin typeface="Avenir Next Medium"/>
            <a:ea typeface="Avenir Next Medium"/>
            <a:cs typeface="Avenir Next Medium"/>
            <a:sym typeface="Avenir Next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108</Words>
  <Application>Microsoft Office PowerPoint</Application>
  <PresentationFormat>Vlastní</PresentationFormat>
  <Paragraphs>49</Paragraphs>
  <Slides>8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8</vt:i4>
      </vt:variant>
    </vt:vector>
  </HeadingPairs>
  <TitlesOfParts>
    <vt:vector size="13" baseType="lpstr">
      <vt:lpstr>Avenir Next</vt:lpstr>
      <vt:lpstr>Avenir Next Demi Bold</vt:lpstr>
      <vt:lpstr>Avenir Next Medium</vt:lpstr>
      <vt:lpstr>Helvetica Neue</vt:lpstr>
      <vt:lpstr>New_Template5</vt:lpstr>
      <vt:lpstr>TRAVELlING, AT THE AIRPORT, AT THE TRAIN STATION</vt:lpstr>
      <vt:lpstr>Travelling</vt:lpstr>
      <vt:lpstr>AT THE AIRPORT (DEPARTURE)</vt:lpstr>
      <vt:lpstr>AT THE AIRPORT (DEPARTURE)</vt:lpstr>
      <vt:lpstr>At the airport</vt:lpstr>
      <vt:lpstr>VERBS - AT THE AIRPORT</vt:lpstr>
      <vt:lpstr>AT THE TRAIN STATION</vt:lpstr>
      <vt:lpstr>VERBS - AT THE TRAIN STATION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TRAVELlING, AT THE AIRPORT, AT THE TRAIN STATION</dc:title>
  <dc:creator>Šíbová Jaroslava Mgr.</dc:creator>
  <cp:lastModifiedBy>Šíbová Jaroslava Mgr.</cp:lastModifiedBy>
  <cp:revision>1</cp:revision>
  <dcterms:modified xsi:type="dcterms:W3CDTF">2017-03-30T05:34:01Z</dcterms:modified>
</cp:coreProperties>
</file>